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6"/>
  </p:notesMasterIdLst>
  <p:sldIdLst>
    <p:sldId id="256" r:id="rId2"/>
    <p:sldId id="258" r:id="rId3"/>
    <p:sldId id="261" r:id="rId4"/>
    <p:sldId id="259" r:id="rId5"/>
    <p:sldId id="296" r:id="rId6"/>
    <p:sldId id="307" r:id="rId7"/>
    <p:sldId id="308" r:id="rId8"/>
    <p:sldId id="309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10" r:id="rId18"/>
    <p:sldId id="311" r:id="rId19"/>
    <p:sldId id="312" r:id="rId20"/>
    <p:sldId id="313" r:id="rId21"/>
    <p:sldId id="314" r:id="rId22"/>
    <p:sldId id="315" r:id="rId23"/>
    <p:sldId id="267" r:id="rId24"/>
    <p:sldId id="316" r:id="rId25"/>
  </p:sldIdLst>
  <p:sldSz cx="9144000" cy="5143500" type="screen16x9"/>
  <p:notesSz cx="6858000" cy="9144000"/>
  <p:embeddedFontLst>
    <p:embeddedFont>
      <p:font typeface="Dela Gothic One" panose="020B0604020202020204" charset="-128"/>
      <p:regular r:id="rId27"/>
    </p:embeddedFont>
    <p:embeddedFont>
      <p:font typeface="Anaheim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oper Black" panose="0208090404030B020404" pitchFamily="18" charset="0"/>
      <p:regular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CC2163-58A1-416D-8D77-EF9CB5202FE8}">
  <a:tblStyle styleId="{FBCC2163-58A1-416D-8D77-EF9CB5202F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6956C7-D3E1-4C5D-AA42-4A6AB88C4B4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5033" autoAdjust="0"/>
  </p:normalViewPr>
  <p:slideViewPr>
    <p:cSldViewPr snapToGrid="0">
      <p:cViewPr>
        <p:scale>
          <a:sx n="125" d="100"/>
          <a:sy n="125" d="100"/>
        </p:scale>
        <p:origin x="365" y="-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d3f3436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8d3f3436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92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61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998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1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65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211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5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13652"/>
            <a:ext cx="5062500" cy="22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51648"/>
            <a:ext cx="5062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154165" y="336831"/>
            <a:ext cx="3251638" cy="5916393"/>
            <a:chOff x="-1154165" y="336831"/>
            <a:chExt cx="3251638" cy="591639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154165" y="4015224"/>
              <a:ext cx="2238000" cy="2238000"/>
              <a:chOff x="3222775" y="-3195475"/>
              <a:chExt cx="2238000" cy="22380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222775" y="-31954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375175" y="-30430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527575" y="-28906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679975" y="-27382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32375" y="-25858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223963" y="336831"/>
              <a:ext cx="1873511" cy="321889"/>
              <a:chOff x="-3143787" y="-1450219"/>
              <a:chExt cx="1873511" cy="321889"/>
            </a:xfrm>
          </p:grpSpPr>
          <p:grpSp>
            <p:nvGrpSpPr>
              <p:cNvPr id="20" name="Google Shape;20;p2"/>
              <p:cNvGrpSpPr/>
              <p:nvPr/>
            </p:nvGrpSpPr>
            <p:grpSpPr>
              <a:xfrm>
                <a:off x="-3143787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grpSp>
            <p:nvGrpSpPr>
              <p:cNvPr id="25" name="Google Shape;25;p2"/>
              <p:cNvGrpSpPr/>
              <p:nvPr/>
            </p:nvGrpSpPr>
            <p:grpSpPr>
              <a:xfrm>
                <a:off x="-2176301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5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>
            <a:spLocks noGrp="1"/>
          </p:cNvSpPr>
          <p:nvPr>
            <p:ph type="title"/>
          </p:nvPr>
        </p:nvSpPr>
        <p:spPr>
          <a:xfrm>
            <a:off x="3546975" y="435689"/>
            <a:ext cx="48837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7"/>
          <p:cNvSpPr txBox="1">
            <a:spLocks noGrp="1"/>
          </p:cNvSpPr>
          <p:nvPr>
            <p:ph type="subTitle" idx="1"/>
          </p:nvPr>
        </p:nvSpPr>
        <p:spPr>
          <a:xfrm>
            <a:off x="3546975" y="1207300"/>
            <a:ext cx="4883700" cy="7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7"/>
          <p:cNvSpPr>
            <a:spLocks noGrp="1"/>
          </p:cNvSpPr>
          <p:nvPr>
            <p:ph type="pic" idx="2"/>
          </p:nvPr>
        </p:nvSpPr>
        <p:spPr>
          <a:xfrm>
            <a:off x="-33227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17"/>
          <p:cNvSpPr>
            <a:spLocks noGrp="1"/>
          </p:cNvSpPr>
          <p:nvPr>
            <p:ph type="pic" idx="3"/>
          </p:nvPr>
        </p:nvSpPr>
        <p:spPr>
          <a:xfrm>
            <a:off x="3546975" y="2234200"/>
            <a:ext cx="5645700" cy="2909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1" name="Google Shape;271;p17"/>
          <p:cNvGrpSpPr/>
          <p:nvPr/>
        </p:nvGrpSpPr>
        <p:grpSpPr>
          <a:xfrm>
            <a:off x="8231855" y="113806"/>
            <a:ext cx="1873511" cy="321889"/>
            <a:chOff x="-3143787" y="-1450219"/>
            <a:chExt cx="1873511" cy="321889"/>
          </a:xfrm>
        </p:grpSpPr>
        <p:grpSp>
          <p:nvGrpSpPr>
            <p:cNvPr id="272" name="Google Shape;272;p17"/>
            <p:cNvGrpSpPr/>
            <p:nvPr/>
          </p:nvGrpSpPr>
          <p:grpSpPr>
            <a:xfrm>
              <a:off x="-3143787" y="-1450219"/>
              <a:ext cx="906025" cy="321889"/>
              <a:chOff x="-135620" y="2647950"/>
              <a:chExt cx="906025" cy="382200"/>
            </a:xfrm>
          </p:grpSpPr>
          <p:sp>
            <p:nvSpPr>
              <p:cNvPr id="273" name="Google Shape;273;p17"/>
              <p:cNvSpPr/>
              <p:nvPr/>
            </p:nvSpPr>
            <p:spPr>
              <a:xfrm flipH="1">
                <a:off x="-135620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74" name="Google Shape;274;p17"/>
              <p:cNvSpPr/>
              <p:nvPr/>
            </p:nvSpPr>
            <p:spPr>
              <a:xfrm flipH="1">
                <a:off x="110088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 flipH="1">
                <a:off x="355797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76" name="Google Shape;276;p17"/>
              <p:cNvSpPr/>
              <p:nvPr/>
            </p:nvSpPr>
            <p:spPr>
              <a:xfrm flipH="1">
                <a:off x="601505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277" name="Google Shape;277;p17"/>
            <p:cNvGrpSpPr/>
            <p:nvPr/>
          </p:nvGrpSpPr>
          <p:grpSpPr>
            <a:xfrm>
              <a:off x="-2176301" y="-1450219"/>
              <a:ext cx="906025" cy="321889"/>
              <a:chOff x="-135620" y="2647950"/>
              <a:chExt cx="906025" cy="382200"/>
            </a:xfrm>
          </p:grpSpPr>
          <p:sp>
            <p:nvSpPr>
              <p:cNvPr id="278" name="Google Shape;278;p17"/>
              <p:cNvSpPr/>
              <p:nvPr/>
            </p:nvSpPr>
            <p:spPr>
              <a:xfrm flipH="1">
                <a:off x="-135620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79" name="Google Shape;279;p17"/>
              <p:cNvSpPr/>
              <p:nvPr/>
            </p:nvSpPr>
            <p:spPr>
              <a:xfrm flipH="1">
                <a:off x="110088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80" name="Google Shape;280;p17"/>
              <p:cNvSpPr/>
              <p:nvPr/>
            </p:nvSpPr>
            <p:spPr>
              <a:xfrm flipH="1">
                <a:off x="355797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 flipH="1">
                <a:off x="601505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5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25"/>
          <p:cNvGrpSpPr/>
          <p:nvPr/>
        </p:nvGrpSpPr>
        <p:grpSpPr>
          <a:xfrm>
            <a:off x="-1323837" y="-550448"/>
            <a:ext cx="12402019" cy="7648326"/>
            <a:chOff x="-1323837" y="-550448"/>
            <a:chExt cx="12402019" cy="7648326"/>
          </a:xfrm>
        </p:grpSpPr>
        <p:grpSp>
          <p:nvGrpSpPr>
            <p:cNvPr id="412" name="Google Shape;412;p25"/>
            <p:cNvGrpSpPr/>
            <p:nvPr/>
          </p:nvGrpSpPr>
          <p:grpSpPr>
            <a:xfrm>
              <a:off x="-1323837" y="-550448"/>
              <a:ext cx="10935337" cy="1068300"/>
              <a:chOff x="-1323837" y="-550448"/>
              <a:chExt cx="10935337" cy="1068300"/>
            </a:xfrm>
          </p:grpSpPr>
          <p:sp>
            <p:nvSpPr>
              <p:cNvPr id="413" name="Google Shape;413;p25"/>
              <p:cNvSpPr/>
              <p:nvPr/>
            </p:nvSpPr>
            <p:spPr>
              <a:xfrm rot="-5400000">
                <a:off x="8543200" y="-550448"/>
                <a:ext cx="1068300" cy="1068300"/>
              </a:xfrm>
              <a:prstGeom prst="pie">
                <a:avLst>
                  <a:gd name="adj1" fmla="val 5371503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414" name="Google Shape;414;p25"/>
              <p:cNvGrpSpPr/>
              <p:nvPr/>
            </p:nvGrpSpPr>
            <p:grpSpPr>
              <a:xfrm>
                <a:off x="-1323837" y="123131"/>
                <a:ext cx="1873511" cy="321889"/>
                <a:chOff x="-3143787" y="-1450219"/>
                <a:chExt cx="1873511" cy="321889"/>
              </a:xfrm>
            </p:grpSpPr>
            <p:grpSp>
              <p:nvGrpSpPr>
                <p:cNvPr id="415" name="Google Shape;415;p25"/>
                <p:cNvGrpSpPr/>
                <p:nvPr/>
              </p:nvGrpSpPr>
              <p:grpSpPr>
                <a:xfrm>
                  <a:off x="-3143787" y="-1450219"/>
                  <a:ext cx="906025" cy="321889"/>
                  <a:chOff x="-135620" y="2647950"/>
                  <a:chExt cx="906025" cy="382200"/>
                </a:xfrm>
              </p:grpSpPr>
              <p:sp>
                <p:nvSpPr>
                  <p:cNvPr id="416" name="Google Shape;416;p25"/>
                  <p:cNvSpPr/>
                  <p:nvPr/>
                </p:nvSpPr>
                <p:spPr>
                  <a:xfrm flipH="1">
                    <a:off x="-135620" y="2647950"/>
                    <a:ext cx="168900" cy="382200"/>
                  </a:xfrm>
                  <a:prstGeom prst="parallelogram">
                    <a:avLst>
                      <a:gd name="adj" fmla="val 44548"/>
                    </a:avLst>
                  </a:prstGeom>
                  <a:solidFill>
                    <a:schemeClr val="dk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Poppins"/>
                      <a:ea typeface="Poppins"/>
                      <a:cs typeface="Poppins"/>
                      <a:sym typeface="Poppins"/>
                    </a:endParaRPr>
                  </a:p>
                </p:txBody>
              </p:sp>
              <p:sp>
                <p:nvSpPr>
                  <p:cNvPr id="417" name="Google Shape;417;p25"/>
                  <p:cNvSpPr/>
                  <p:nvPr/>
                </p:nvSpPr>
                <p:spPr>
                  <a:xfrm flipH="1">
                    <a:off x="110088" y="2647950"/>
                    <a:ext cx="168900" cy="382200"/>
                  </a:xfrm>
                  <a:prstGeom prst="parallelogram">
                    <a:avLst>
                      <a:gd name="adj" fmla="val 44548"/>
                    </a:avLst>
                  </a:prstGeom>
                  <a:solidFill>
                    <a:schemeClr val="dk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Poppins"/>
                      <a:ea typeface="Poppins"/>
                      <a:cs typeface="Poppins"/>
                      <a:sym typeface="Poppins"/>
                    </a:endParaRPr>
                  </a:p>
                </p:txBody>
              </p:sp>
              <p:sp>
                <p:nvSpPr>
                  <p:cNvPr id="418" name="Google Shape;418;p25"/>
                  <p:cNvSpPr/>
                  <p:nvPr/>
                </p:nvSpPr>
                <p:spPr>
                  <a:xfrm flipH="1">
                    <a:off x="355797" y="2647950"/>
                    <a:ext cx="168900" cy="382200"/>
                  </a:xfrm>
                  <a:prstGeom prst="parallelogram">
                    <a:avLst>
                      <a:gd name="adj" fmla="val 44548"/>
                    </a:avLst>
                  </a:prstGeom>
                  <a:solidFill>
                    <a:schemeClr val="dk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Poppins"/>
                      <a:ea typeface="Poppins"/>
                      <a:cs typeface="Poppins"/>
                      <a:sym typeface="Poppins"/>
                    </a:endParaRPr>
                  </a:p>
                </p:txBody>
              </p:sp>
              <p:sp>
                <p:nvSpPr>
                  <p:cNvPr id="419" name="Google Shape;419;p25"/>
                  <p:cNvSpPr/>
                  <p:nvPr/>
                </p:nvSpPr>
                <p:spPr>
                  <a:xfrm flipH="1">
                    <a:off x="601505" y="2647950"/>
                    <a:ext cx="168900" cy="382200"/>
                  </a:xfrm>
                  <a:prstGeom prst="parallelogram">
                    <a:avLst>
                      <a:gd name="adj" fmla="val 44548"/>
                    </a:avLst>
                  </a:prstGeom>
                  <a:solidFill>
                    <a:schemeClr val="dk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Poppins"/>
                      <a:ea typeface="Poppins"/>
                      <a:cs typeface="Poppins"/>
                      <a:sym typeface="Poppins"/>
                    </a:endParaRPr>
                  </a:p>
                </p:txBody>
              </p:sp>
            </p:grpSp>
            <p:grpSp>
              <p:nvGrpSpPr>
                <p:cNvPr id="420" name="Google Shape;420;p25"/>
                <p:cNvGrpSpPr/>
                <p:nvPr/>
              </p:nvGrpSpPr>
              <p:grpSpPr>
                <a:xfrm>
                  <a:off x="-2176301" y="-1450219"/>
                  <a:ext cx="906025" cy="321889"/>
                  <a:chOff x="-135620" y="2647950"/>
                  <a:chExt cx="906025" cy="382200"/>
                </a:xfrm>
              </p:grpSpPr>
              <p:sp>
                <p:nvSpPr>
                  <p:cNvPr id="421" name="Google Shape;421;p25"/>
                  <p:cNvSpPr/>
                  <p:nvPr/>
                </p:nvSpPr>
                <p:spPr>
                  <a:xfrm flipH="1">
                    <a:off x="-135620" y="2647950"/>
                    <a:ext cx="168900" cy="382200"/>
                  </a:xfrm>
                  <a:prstGeom prst="parallelogram">
                    <a:avLst>
                      <a:gd name="adj" fmla="val 44548"/>
                    </a:avLst>
                  </a:prstGeom>
                  <a:solidFill>
                    <a:schemeClr val="dk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Poppins"/>
                      <a:ea typeface="Poppins"/>
                      <a:cs typeface="Poppins"/>
                      <a:sym typeface="Poppins"/>
                    </a:endParaRPr>
                  </a:p>
                </p:txBody>
              </p:sp>
              <p:sp>
                <p:nvSpPr>
                  <p:cNvPr id="422" name="Google Shape;422;p25"/>
                  <p:cNvSpPr/>
                  <p:nvPr/>
                </p:nvSpPr>
                <p:spPr>
                  <a:xfrm flipH="1">
                    <a:off x="110088" y="2647950"/>
                    <a:ext cx="168900" cy="382200"/>
                  </a:xfrm>
                  <a:prstGeom prst="parallelogram">
                    <a:avLst>
                      <a:gd name="adj" fmla="val 44548"/>
                    </a:avLst>
                  </a:prstGeom>
                  <a:solidFill>
                    <a:schemeClr val="dk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Poppins"/>
                      <a:ea typeface="Poppins"/>
                      <a:cs typeface="Poppins"/>
                      <a:sym typeface="Poppins"/>
                    </a:endParaRPr>
                  </a:p>
                </p:txBody>
              </p:sp>
              <p:sp>
                <p:nvSpPr>
                  <p:cNvPr id="423" name="Google Shape;423;p25"/>
                  <p:cNvSpPr/>
                  <p:nvPr/>
                </p:nvSpPr>
                <p:spPr>
                  <a:xfrm flipH="1">
                    <a:off x="355797" y="2647950"/>
                    <a:ext cx="168900" cy="382200"/>
                  </a:xfrm>
                  <a:prstGeom prst="parallelogram">
                    <a:avLst>
                      <a:gd name="adj" fmla="val 44548"/>
                    </a:avLst>
                  </a:prstGeom>
                  <a:solidFill>
                    <a:schemeClr val="dk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Poppins"/>
                      <a:ea typeface="Poppins"/>
                      <a:cs typeface="Poppins"/>
                      <a:sym typeface="Poppins"/>
                    </a:endParaRPr>
                  </a:p>
                </p:txBody>
              </p:sp>
              <p:sp>
                <p:nvSpPr>
                  <p:cNvPr id="424" name="Google Shape;424;p25"/>
                  <p:cNvSpPr/>
                  <p:nvPr/>
                </p:nvSpPr>
                <p:spPr>
                  <a:xfrm flipH="1">
                    <a:off x="601505" y="2647950"/>
                    <a:ext cx="168900" cy="382200"/>
                  </a:xfrm>
                  <a:prstGeom prst="parallelogram">
                    <a:avLst>
                      <a:gd name="adj" fmla="val 44548"/>
                    </a:avLst>
                  </a:prstGeom>
                  <a:solidFill>
                    <a:schemeClr val="dk2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Poppins"/>
                      <a:ea typeface="Poppins"/>
                      <a:cs typeface="Poppins"/>
                      <a:sym typeface="Poppins"/>
                    </a:endParaRPr>
                  </a:p>
                </p:txBody>
              </p:sp>
            </p:grpSp>
          </p:grpSp>
        </p:grpSp>
        <p:grpSp>
          <p:nvGrpSpPr>
            <p:cNvPr id="425" name="Google Shape;425;p25"/>
            <p:cNvGrpSpPr/>
            <p:nvPr/>
          </p:nvGrpSpPr>
          <p:grpSpPr>
            <a:xfrm>
              <a:off x="-1154165" y="4015224"/>
              <a:ext cx="12232346" cy="3082654"/>
              <a:chOff x="-1154165" y="4015224"/>
              <a:chExt cx="12232346" cy="3082654"/>
            </a:xfrm>
          </p:grpSpPr>
          <p:grpSp>
            <p:nvGrpSpPr>
              <p:cNvPr id="426" name="Google Shape;426;p25"/>
              <p:cNvGrpSpPr/>
              <p:nvPr/>
            </p:nvGrpSpPr>
            <p:grpSpPr>
              <a:xfrm>
                <a:off x="-1154165" y="4015224"/>
                <a:ext cx="2238000" cy="2238000"/>
                <a:chOff x="3222775" y="-3195475"/>
                <a:chExt cx="2238000" cy="2238000"/>
              </a:xfrm>
            </p:grpSpPr>
            <p:sp>
              <p:nvSpPr>
                <p:cNvPr id="427" name="Google Shape;427;p25"/>
                <p:cNvSpPr/>
                <p:nvPr/>
              </p:nvSpPr>
              <p:spPr>
                <a:xfrm>
                  <a:off x="3222775" y="-3195475"/>
                  <a:ext cx="1628400" cy="1628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28" name="Google Shape;428;p25"/>
                <p:cNvSpPr/>
                <p:nvPr/>
              </p:nvSpPr>
              <p:spPr>
                <a:xfrm>
                  <a:off x="3375175" y="-3043075"/>
                  <a:ext cx="1628400" cy="1628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29" name="Google Shape;429;p25"/>
                <p:cNvSpPr/>
                <p:nvPr/>
              </p:nvSpPr>
              <p:spPr>
                <a:xfrm>
                  <a:off x="3527575" y="-2890675"/>
                  <a:ext cx="1628400" cy="1628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30" name="Google Shape;430;p25"/>
                <p:cNvSpPr/>
                <p:nvPr/>
              </p:nvSpPr>
              <p:spPr>
                <a:xfrm>
                  <a:off x="3679975" y="-2738275"/>
                  <a:ext cx="1628400" cy="1628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31" name="Google Shape;431;p25"/>
                <p:cNvSpPr/>
                <p:nvPr/>
              </p:nvSpPr>
              <p:spPr>
                <a:xfrm>
                  <a:off x="3832375" y="-2585875"/>
                  <a:ext cx="1628400" cy="16284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pic>
            <p:nvPicPr>
              <p:cNvPr id="432" name="Google Shape;432;p25"/>
              <p:cNvPicPr preferRelativeResize="0"/>
              <p:nvPr/>
            </p:nvPicPr>
            <p:blipFill>
              <a:blip r:embed="rId3">
                <a:alphaModFix amt="47000"/>
              </a:blip>
              <a:stretch>
                <a:fillRect/>
              </a:stretch>
            </p:blipFill>
            <p:spPr>
              <a:xfrm flipH="1">
                <a:off x="8060182" y="4079878"/>
                <a:ext cx="3017999" cy="3017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3" name="Google Shape;433;p25"/>
              <p:cNvSpPr/>
              <p:nvPr/>
            </p:nvSpPr>
            <p:spPr>
              <a:xfrm>
                <a:off x="4212300" y="4723208"/>
                <a:ext cx="719400" cy="719400"/>
              </a:xfrm>
              <a:prstGeom prst="mathMultiply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5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26"/>
          <p:cNvGrpSpPr/>
          <p:nvPr/>
        </p:nvGrpSpPr>
        <p:grpSpPr>
          <a:xfrm>
            <a:off x="-1154165" y="-539876"/>
            <a:ext cx="11656721" cy="6793104"/>
            <a:chOff x="-1154165" y="-539876"/>
            <a:chExt cx="11656721" cy="6793104"/>
          </a:xfrm>
        </p:grpSpPr>
        <p:grpSp>
          <p:nvGrpSpPr>
            <p:cNvPr id="437" name="Google Shape;437;p26"/>
            <p:cNvGrpSpPr/>
            <p:nvPr/>
          </p:nvGrpSpPr>
          <p:grpSpPr>
            <a:xfrm>
              <a:off x="-1154165" y="4015224"/>
              <a:ext cx="2238000" cy="2238000"/>
              <a:chOff x="3222775" y="-3195475"/>
              <a:chExt cx="2238000" cy="2238000"/>
            </a:xfrm>
          </p:grpSpPr>
          <p:sp>
            <p:nvSpPr>
              <p:cNvPr id="438" name="Google Shape;438;p26"/>
              <p:cNvSpPr/>
              <p:nvPr/>
            </p:nvSpPr>
            <p:spPr>
              <a:xfrm>
                <a:off x="3222775" y="-31954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3375175" y="-30430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3527575" y="-28906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3679975" y="-27382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3832375" y="-25858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pic>
          <p:nvPicPr>
            <p:cNvPr id="443" name="Google Shape;443;p26"/>
            <p:cNvPicPr preferRelativeResize="0"/>
            <p:nvPr/>
          </p:nvPicPr>
          <p:blipFill>
            <a:blip r:embed="rId3">
              <a:alphaModFix amt="47000"/>
            </a:blip>
            <a:stretch>
              <a:fillRect/>
            </a:stretch>
          </p:blipFill>
          <p:spPr>
            <a:xfrm flipH="1">
              <a:off x="7484557" y="3235228"/>
              <a:ext cx="3017999" cy="301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26"/>
            <p:cNvSpPr/>
            <p:nvPr/>
          </p:nvSpPr>
          <p:spPr>
            <a:xfrm rot="-5400000">
              <a:off x="-611551" y="-539876"/>
              <a:ext cx="1068300" cy="1068300"/>
            </a:xfrm>
            <a:prstGeom prst="pie">
              <a:avLst>
                <a:gd name="adj1" fmla="val 5371503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45" name="Google Shape;445;p26"/>
            <p:cNvGrpSpPr/>
            <p:nvPr/>
          </p:nvGrpSpPr>
          <p:grpSpPr>
            <a:xfrm>
              <a:off x="7005763" y="336831"/>
              <a:ext cx="1873511" cy="321889"/>
              <a:chOff x="-3143787" y="-1450219"/>
              <a:chExt cx="1873511" cy="321889"/>
            </a:xfrm>
          </p:grpSpPr>
          <p:grpSp>
            <p:nvGrpSpPr>
              <p:cNvPr id="446" name="Google Shape;446;p26"/>
              <p:cNvGrpSpPr/>
              <p:nvPr/>
            </p:nvGrpSpPr>
            <p:grpSpPr>
              <a:xfrm>
                <a:off x="-3143787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447" name="Google Shape;447;p26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48" name="Google Shape;448;p26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49" name="Google Shape;449;p26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50" name="Google Shape;450;p26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grpSp>
            <p:nvGrpSpPr>
              <p:cNvPr id="451" name="Google Shape;451;p26"/>
              <p:cNvGrpSpPr/>
              <p:nvPr/>
            </p:nvGrpSpPr>
            <p:grpSpPr>
              <a:xfrm>
                <a:off x="-2176301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452" name="Google Shape;452;p26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53" name="Google Shape;453;p26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54" name="Google Shape;454;p26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55" name="Google Shape;455;p26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sp>
          <p:nvSpPr>
            <p:cNvPr id="456" name="Google Shape;456;p26"/>
            <p:cNvSpPr/>
            <p:nvPr/>
          </p:nvSpPr>
          <p:spPr>
            <a:xfrm>
              <a:off x="8071083" y="2937408"/>
              <a:ext cx="719400" cy="7194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5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4045950" y="2630475"/>
            <a:ext cx="4383600" cy="17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146775" y="1409075"/>
            <a:ext cx="2042100" cy="1064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>
            <a:spLocks noGrp="1"/>
          </p:cNvSpPr>
          <p:nvPr>
            <p:ph type="pic" idx="3"/>
          </p:nvPr>
        </p:nvSpPr>
        <p:spPr>
          <a:xfrm>
            <a:off x="-56676" y="0"/>
            <a:ext cx="34935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5" name="Google Shape;35;p3"/>
          <p:cNvGrpSpPr/>
          <p:nvPr/>
        </p:nvGrpSpPr>
        <p:grpSpPr>
          <a:xfrm>
            <a:off x="7005763" y="336831"/>
            <a:ext cx="1873511" cy="321889"/>
            <a:chOff x="-3143787" y="-1450219"/>
            <a:chExt cx="1873511" cy="321889"/>
          </a:xfrm>
        </p:grpSpPr>
        <p:grpSp>
          <p:nvGrpSpPr>
            <p:cNvPr id="36" name="Google Shape;36;p3"/>
            <p:cNvGrpSpPr/>
            <p:nvPr/>
          </p:nvGrpSpPr>
          <p:grpSpPr>
            <a:xfrm>
              <a:off x="-3143787" y="-1450219"/>
              <a:ext cx="906025" cy="321889"/>
              <a:chOff x="-135620" y="2647950"/>
              <a:chExt cx="906025" cy="382200"/>
            </a:xfrm>
          </p:grpSpPr>
          <p:sp>
            <p:nvSpPr>
              <p:cNvPr id="37" name="Google Shape;37;p3"/>
              <p:cNvSpPr/>
              <p:nvPr/>
            </p:nvSpPr>
            <p:spPr>
              <a:xfrm flipH="1">
                <a:off x="-135620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 flipH="1">
                <a:off x="110088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flipH="1">
                <a:off x="355797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 flipH="1">
                <a:off x="601505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-2176301" y="-1450219"/>
              <a:ext cx="906025" cy="321889"/>
              <a:chOff x="-135620" y="2647950"/>
              <a:chExt cx="906025" cy="382200"/>
            </a:xfrm>
          </p:grpSpPr>
          <p:sp>
            <p:nvSpPr>
              <p:cNvPr id="42" name="Google Shape;42;p3"/>
              <p:cNvSpPr/>
              <p:nvPr/>
            </p:nvSpPr>
            <p:spPr>
              <a:xfrm flipH="1">
                <a:off x="-135620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 flipH="1">
                <a:off x="110088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flipH="1">
                <a:off x="355797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 flipH="1">
                <a:off x="601505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5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1"/>
          </p:nvPr>
        </p:nvSpPr>
        <p:spPr>
          <a:xfrm>
            <a:off x="720000" y="3452273"/>
            <a:ext cx="7704000" cy="9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2"/>
          </p:nvPr>
        </p:nvSpPr>
        <p:spPr>
          <a:xfrm>
            <a:off x="720000" y="1871344"/>
            <a:ext cx="7704000" cy="9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3"/>
          </p:nvPr>
        </p:nvSpPr>
        <p:spPr>
          <a:xfrm>
            <a:off x="720000" y="13750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4"/>
          </p:nvPr>
        </p:nvSpPr>
        <p:spPr>
          <a:xfrm>
            <a:off x="720000" y="295607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76" name="Google Shape;76;p5"/>
          <p:cNvGrpSpPr/>
          <p:nvPr/>
        </p:nvGrpSpPr>
        <p:grpSpPr>
          <a:xfrm>
            <a:off x="-970165" y="-550448"/>
            <a:ext cx="12412171" cy="7124801"/>
            <a:chOff x="-970165" y="-550448"/>
            <a:chExt cx="12412171" cy="7124801"/>
          </a:xfrm>
        </p:grpSpPr>
        <p:grpSp>
          <p:nvGrpSpPr>
            <p:cNvPr id="77" name="Google Shape;77;p5"/>
            <p:cNvGrpSpPr/>
            <p:nvPr/>
          </p:nvGrpSpPr>
          <p:grpSpPr>
            <a:xfrm>
              <a:off x="-970165" y="4151974"/>
              <a:ext cx="2238000" cy="2238000"/>
              <a:chOff x="3222775" y="-3195475"/>
              <a:chExt cx="2238000" cy="2238000"/>
            </a:xfrm>
          </p:grpSpPr>
          <p:sp>
            <p:nvSpPr>
              <p:cNvPr id="78" name="Google Shape;78;p5"/>
              <p:cNvSpPr/>
              <p:nvPr/>
            </p:nvSpPr>
            <p:spPr>
              <a:xfrm>
                <a:off x="3222775" y="-31954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375175" y="-30430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527575" y="-28906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679975" y="-27382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3832375" y="-25858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3" name="Google Shape;83;p5"/>
            <p:cNvSpPr/>
            <p:nvPr/>
          </p:nvSpPr>
          <p:spPr>
            <a:xfrm rot="-5400000">
              <a:off x="-519525" y="-550448"/>
              <a:ext cx="1068300" cy="1068300"/>
            </a:xfrm>
            <a:prstGeom prst="pie">
              <a:avLst>
                <a:gd name="adj1" fmla="val 5371503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7843963" y="184431"/>
              <a:ext cx="1873511" cy="321889"/>
              <a:chOff x="-3143787" y="-1450219"/>
              <a:chExt cx="1873511" cy="321889"/>
            </a:xfrm>
          </p:grpSpPr>
          <p:grpSp>
            <p:nvGrpSpPr>
              <p:cNvPr id="85" name="Google Shape;85;p5"/>
              <p:cNvGrpSpPr/>
              <p:nvPr/>
            </p:nvGrpSpPr>
            <p:grpSpPr>
              <a:xfrm>
                <a:off x="-3143787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86" name="Google Shape;86;p5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grpSp>
            <p:nvGrpSpPr>
              <p:cNvPr id="90" name="Google Shape;90;p5"/>
              <p:cNvGrpSpPr/>
              <p:nvPr/>
            </p:nvGrpSpPr>
            <p:grpSpPr>
              <a:xfrm>
                <a:off x="-2176301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91" name="Google Shape;91;p5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92" name="Google Shape;92;p5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pic>
          <p:nvPicPr>
            <p:cNvPr id="95" name="Google Shape;95;p5"/>
            <p:cNvPicPr preferRelativeResize="0"/>
            <p:nvPr/>
          </p:nvPicPr>
          <p:blipFill>
            <a:blip r:embed="rId3">
              <a:alphaModFix amt="47000"/>
            </a:blip>
            <a:stretch>
              <a:fillRect/>
            </a:stretch>
          </p:blipFill>
          <p:spPr>
            <a:xfrm flipH="1">
              <a:off x="8424007" y="3556353"/>
              <a:ext cx="3017999" cy="3017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70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41298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subTitle" idx="1"/>
          </p:nvPr>
        </p:nvSpPr>
        <p:spPr>
          <a:xfrm>
            <a:off x="713225" y="1790050"/>
            <a:ext cx="4129800" cy="28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7"/>
          <p:cNvSpPr>
            <a:spLocks noGrp="1"/>
          </p:cNvSpPr>
          <p:nvPr>
            <p:ph type="pic" idx="2"/>
          </p:nvPr>
        </p:nvSpPr>
        <p:spPr>
          <a:xfrm>
            <a:off x="5617143" y="0"/>
            <a:ext cx="3526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7" name="Google Shape;107;p7"/>
          <p:cNvGrpSpPr/>
          <p:nvPr/>
        </p:nvGrpSpPr>
        <p:grpSpPr>
          <a:xfrm>
            <a:off x="-2029368" y="217606"/>
            <a:ext cx="3017999" cy="6554322"/>
            <a:chOff x="-2029368" y="217606"/>
            <a:chExt cx="3017999" cy="6554322"/>
          </a:xfrm>
        </p:grpSpPr>
        <p:pic>
          <p:nvPicPr>
            <p:cNvPr id="108" name="Google Shape;108;p7"/>
            <p:cNvPicPr preferRelativeResize="0"/>
            <p:nvPr/>
          </p:nvPicPr>
          <p:blipFill>
            <a:blip r:embed="rId3">
              <a:alphaModFix amt="47000"/>
            </a:blip>
            <a:stretch>
              <a:fillRect/>
            </a:stretch>
          </p:blipFill>
          <p:spPr>
            <a:xfrm flipH="1">
              <a:off x="-2029368" y="3753928"/>
              <a:ext cx="3017999" cy="3017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" name="Google Shape;109;p7"/>
            <p:cNvGrpSpPr/>
            <p:nvPr/>
          </p:nvGrpSpPr>
          <p:grpSpPr>
            <a:xfrm>
              <a:off x="-1103337" y="217606"/>
              <a:ext cx="1873511" cy="321889"/>
              <a:chOff x="-3143787" y="-1450219"/>
              <a:chExt cx="1873511" cy="321889"/>
            </a:xfrm>
          </p:grpSpPr>
          <p:grpSp>
            <p:nvGrpSpPr>
              <p:cNvPr id="110" name="Google Shape;110;p7"/>
              <p:cNvGrpSpPr/>
              <p:nvPr/>
            </p:nvGrpSpPr>
            <p:grpSpPr>
              <a:xfrm>
                <a:off x="-3143787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111" name="Google Shape;111;p7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12" name="Google Shape;112;p7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13" name="Google Shape;113;p7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14" name="Google Shape;114;p7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grpSp>
            <p:nvGrpSpPr>
              <p:cNvPr id="115" name="Google Shape;115;p7"/>
              <p:cNvGrpSpPr/>
              <p:nvPr/>
            </p:nvGrpSpPr>
            <p:grpSpPr>
              <a:xfrm>
                <a:off x="-2176301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116" name="Google Shape;116;p7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17" name="Google Shape;117;p7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18" name="Google Shape;118;p7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19" name="Google Shape;119;p7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5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713100" y="1307100"/>
            <a:ext cx="771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3" name="Google Shape;123;p8"/>
          <p:cNvGrpSpPr/>
          <p:nvPr/>
        </p:nvGrpSpPr>
        <p:grpSpPr>
          <a:xfrm>
            <a:off x="-970165" y="-550448"/>
            <a:ext cx="12412171" cy="7124801"/>
            <a:chOff x="-970165" y="-550448"/>
            <a:chExt cx="12412171" cy="7124801"/>
          </a:xfrm>
        </p:grpSpPr>
        <p:grpSp>
          <p:nvGrpSpPr>
            <p:cNvPr id="124" name="Google Shape;124;p8"/>
            <p:cNvGrpSpPr/>
            <p:nvPr/>
          </p:nvGrpSpPr>
          <p:grpSpPr>
            <a:xfrm>
              <a:off x="-970165" y="4151974"/>
              <a:ext cx="2238000" cy="2238000"/>
              <a:chOff x="3222775" y="-3195475"/>
              <a:chExt cx="2238000" cy="2238000"/>
            </a:xfrm>
          </p:grpSpPr>
          <p:sp>
            <p:nvSpPr>
              <p:cNvPr id="125" name="Google Shape;125;p8"/>
              <p:cNvSpPr/>
              <p:nvPr/>
            </p:nvSpPr>
            <p:spPr>
              <a:xfrm>
                <a:off x="3222775" y="-31954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>
                <a:off x="3375175" y="-30430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3527575" y="-28906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>
                <a:off x="3679975" y="-27382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3832375" y="-25858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30" name="Google Shape;130;p8"/>
            <p:cNvSpPr/>
            <p:nvPr/>
          </p:nvSpPr>
          <p:spPr>
            <a:xfrm rot="-5400000">
              <a:off x="-519525" y="-550448"/>
              <a:ext cx="1068300" cy="1068300"/>
            </a:xfrm>
            <a:prstGeom prst="pie">
              <a:avLst>
                <a:gd name="adj1" fmla="val 5371503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31" name="Google Shape;131;p8"/>
            <p:cNvGrpSpPr/>
            <p:nvPr/>
          </p:nvGrpSpPr>
          <p:grpSpPr>
            <a:xfrm>
              <a:off x="7843963" y="184431"/>
              <a:ext cx="1873511" cy="321889"/>
              <a:chOff x="-3143787" y="-1450219"/>
              <a:chExt cx="1873511" cy="321889"/>
            </a:xfrm>
          </p:grpSpPr>
          <p:grpSp>
            <p:nvGrpSpPr>
              <p:cNvPr id="132" name="Google Shape;132;p8"/>
              <p:cNvGrpSpPr/>
              <p:nvPr/>
            </p:nvGrpSpPr>
            <p:grpSpPr>
              <a:xfrm>
                <a:off x="-3143787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133" name="Google Shape;133;p8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34" name="Google Shape;134;p8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35" name="Google Shape;135;p8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36" name="Google Shape;136;p8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grpSp>
            <p:nvGrpSpPr>
              <p:cNvPr id="137" name="Google Shape;137;p8"/>
              <p:cNvGrpSpPr/>
              <p:nvPr/>
            </p:nvGrpSpPr>
            <p:grpSpPr>
              <a:xfrm>
                <a:off x="-2176301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138" name="Google Shape;138;p8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39" name="Google Shape;139;p8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40" name="Google Shape;140;p8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41" name="Google Shape;141;p8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pic>
          <p:nvPicPr>
            <p:cNvPr id="142" name="Google Shape;142;p8"/>
            <p:cNvPicPr preferRelativeResize="0"/>
            <p:nvPr/>
          </p:nvPicPr>
          <p:blipFill>
            <a:blip r:embed="rId3">
              <a:alphaModFix amt="47000"/>
            </a:blip>
            <a:stretch>
              <a:fillRect/>
            </a:stretch>
          </p:blipFill>
          <p:spPr>
            <a:xfrm flipH="1">
              <a:off x="8424007" y="3556353"/>
              <a:ext cx="3017999" cy="3017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5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826200" y="1189100"/>
            <a:ext cx="74916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ubTitle" idx="1"/>
          </p:nvPr>
        </p:nvSpPr>
        <p:spPr>
          <a:xfrm>
            <a:off x="826200" y="3153500"/>
            <a:ext cx="7491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47" name="Google Shape;147;p9"/>
          <p:cNvGrpSpPr/>
          <p:nvPr/>
        </p:nvGrpSpPr>
        <p:grpSpPr>
          <a:xfrm>
            <a:off x="-2191790" y="-561973"/>
            <a:ext cx="12416421" cy="7404576"/>
            <a:chOff x="-2191790" y="-561973"/>
            <a:chExt cx="12416421" cy="7404576"/>
          </a:xfrm>
        </p:grpSpPr>
        <p:grpSp>
          <p:nvGrpSpPr>
            <p:cNvPr id="148" name="Google Shape;148;p9"/>
            <p:cNvGrpSpPr/>
            <p:nvPr/>
          </p:nvGrpSpPr>
          <p:grpSpPr>
            <a:xfrm flipH="1">
              <a:off x="7986631" y="4087049"/>
              <a:ext cx="2238000" cy="2238000"/>
              <a:chOff x="3222775" y="-3195475"/>
              <a:chExt cx="2238000" cy="2238000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3222775" y="-31954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3375175" y="-30430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3527575" y="-28906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679975" y="-27382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3832375" y="-25858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54" name="Google Shape;154;p9"/>
            <p:cNvSpPr/>
            <p:nvPr/>
          </p:nvSpPr>
          <p:spPr>
            <a:xfrm rot="5400000" flipH="1">
              <a:off x="8430767" y="-561973"/>
              <a:ext cx="1068300" cy="1068300"/>
            </a:xfrm>
            <a:prstGeom prst="pie">
              <a:avLst>
                <a:gd name="adj1" fmla="val 5371503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5" name="Google Shape;155;p9"/>
            <p:cNvGrpSpPr/>
            <p:nvPr/>
          </p:nvGrpSpPr>
          <p:grpSpPr>
            <a:xfrm flipH="1">
              <a:off x="-464832" y="184431"/>
              <a:ext cx="1873511" cy="321889"/>
              <a:chOff x="-3143787" y="-1450219"/>
              <a:chExt cx="1873511" cy="321889"/>
            </a:xfrm>
          </p:grpSpPr>
          <p:grpSp>
            <p:nvGrpSpPr>
              <p:cNvPr id="156" name="Google Shape;156;p9"/>
              <p:cNvGrpSpPr/>
              <p:nvPr/>
            </p:nvGrpSpPr>
            <p:grpSpPr>
              <a:xfrm>
                <a:off x="-3143787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157" name="Google Shape;157;p9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58" name="Google Shape;158;p9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59" name="Google Shape;159;p9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0" name="Google Shape;160;p9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grpSp>
            <p:nvGrpSpPr>
              <p:cNvPr id="161" name="Google Shape;161;p9"/>
              <p:cNvGrpSpPr/>
              <p:nvPr/>
            </p:nvGrpSpPr>
            <p:grpSpPr>
              <a:xfrm>
                <a:off x="-2176301" y="-1450219"/>
                <a:ext cx="906025" cy="321889"/>
                <a:chOff x="-135620" y="2647950"/>
                <a:chExt cx="906025" cy="382200"/>
              </a:xfrm>
            </p:grpSpPr>
            <p:sp>
              <p:nvSpPr>
                <p:cNvPr id="162" name="Google Shape;162;p9"/>
                <p:cNvSpPr/>
                <p:nvPr/>
              </p:nvSpPr>
              <p:spPr>
                <a:xfrm flipH="1">
                  <a:off x="-135620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3" name="Google Shape;163;p9"/>
                <p:cNvSpPr/>
                <p:nvPr/>
              </p:nvSpPr>
              <p:spPr>
                <a:xfrm flipH="1">
                  <a:off x="110088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4" name="Google Shape;164;p9"/>
                <p:cNvSpPr/>
                <p:nvPr/>
              </p:nvSpPr>
              <p:spPr>
                <a:xfrm flipH="1">
                  <a:off x="355797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5" name="Google Shape;165;p9"/>
                <p:cNvSpPr/>
                <p:nvPr/>
              </p:nvSpPr>
              <p:spPr>
                <a:xfrm flipH="1">
                  <a:off x="601505" y="2647950"/>
                  <a:ext cx="168900" cy="382200"/>
                </a:xfrm>
                <a:prstGeom prst="parallelogram">
                  <a:avLst>
                    <a:gd name="adj" fmla="val 44548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pic>
          <p:nvPicPr>
            <p:cNvPr id="166" name="Google Shape;166;p9"/>
            <p:cNvPicPr preferRelativeResize="0"/>
            <p:nvPr/>
          </p:nvPicPr>
          <p:blipFill>
            <a:blip r:embed="rId3">
              <a:alphaModFix amt="47000"/>
            </a:blip>
            <a:stretch>
              <a:fillRect/>
            </a:stretch>
          </p:blipFill>
          <p:spPr>
            <a:xfrm>
              <a:off x="-2191790" y="3824603"/>
              <a:ext cx="3017999" cy="3017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713225" y="3046100"/>
            <a:ext cx="2498700" cy="1557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50" y="0"/>
            <a:ext cx="9235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2" hasCustomPrompt="1"/>
          </p:nvPr>
        </p:nvSpPr>
        <p:spPr>
          <a:xfrm>
            <a:off x="822239" y="1559975"/>
            <a:ext cx="952500" cy="6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3" hasCustomPrompt="1"/>
          </p:nvPr>
        </p:nvSpPr>
        <p:spPr>
          <a:xfrm>
            <a:off x="4677811" y="1559975"/>
            <a:ext cx="952500" cy="6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4" hasCustomPrompt="1"/>
          </p:nvPr>
        </p:nvSpPr>
        <p:spPr>
          <a:xfrm>
            <a:off x="822239" y="2752464"/>
            <a:ext cx="952500" cy="6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5" hasCustomPrompt="1"/>
          </p:nvPr>
        </p:nvSpPr>
        <p:spPr>
          <a:xfrm>
            <a:off x="4677811" y="2752464"/>
            <a:ext cx="952500" cy="6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6" hasCustomPrompt="1"/>
          </p:nvPr>
        </p:nvSpPr>
        <p:spPr>
          <a:xfrm>
            <a:off x="822239" y="3944954"/>
            <a:ext cx="952500" cy="6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7" hasCustomPrompt="1"/>
          </p:nvPr>
        </p:nvSpPr>
        <p:spPr>
          <a:xfrm>
            <a:off x="4677811" y="3944954"/>
            <a:ext cx="952500" cy="6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"/>
          </p:nvPr>
        </p:nvSpPr>
        <p:spPr>
          <a:xfrm>
            <a:off x="1851225" y="1556750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8"/>
          </p:nvPr>
        </p:nvSpPr>
        <p:spPr>
          <a:xfrm>
            <a:off x="1851226" y="2752473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9"/>
          </p:nvPr>
        </p:nvSpPr>
        <p:spPr>
          <a:xfrm>
            <a:off x="1851226" y="3944951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13"/>
          </p:nvPr>
        </p:nvSpPr>
        <p:spPr>
          <a:xfrm>
            <a:off x="5706387" y="1559975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4"/>
          </p:nvPr>
        </p:nvSpPr>
        <p:spPr>
          <a:xfrm>
            <a:off x="5706387" y="2752461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5"/>
          </p:nvPr>
        </p:nvSpPr>
        <p:spPr>
          <a:xfrm>
            <a:off x="5706375" y="3944951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8" name="Google Shape;208;p13"/>
          <p:cNvGrpSpPr/>
          <p:nvPr/>
        </p:nvGrpSpPr>
        <p:grpSpPr>
          <a:xfrm>
            <a:off x="-1154165" y="-539876"/>
            <a:ext cx="2238000" cy="6793099"/>
            <a:chOff x="-1154165" y="-539876"/>
            <a:chExt cx="2238000" cy="6793099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-1154165" y="4015224"/>
              <a:ext cx="2238000" cy="2238000"/>
              <a:chOff x="3222775" y="-3195475"/>
              <a:chExt cx="2238000" cy="22380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222775" y="-31954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375175" y="-30430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527575" y="-28906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3679975" y="-27382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3832375" y="-25858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15" name="Google Shape;215;p13"/>
            <p:cNvSpPr/>
            <p:nvPr/>
          </p:nvSpPr>
          <p:spPr>
            <a:xfrm rot="-5400000">
              <a:off x="-611551" y="-539876"/>
              <a:ext cx="1068300" cy="1068300"/>
            </a:xfrm>
            <a:prstGeom prst="pie">
              <a:avLst>
                <a:gd name="adj1" fmla="val 5371503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○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■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○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■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●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Char char="○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Poppins"/>
              <a:buChar char="■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3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"/>
          <p:cNvSpPr txBox="1">
            <a:spLocks noGrp="1"/>
          </p:cNvSpPr>
          <p:nvPr>
            <p:ph type="ctrTitle"/>
          </p:nvPr>
        </p:nvSpPr>
        <p:spPr>
          <a:xfrm>
            <a:off x="685800" y="855406"/>
            <a:ext cx="5021196" cy="3020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Cooper Black" panose="0208090404030B020404" pitchFamily="18" charset="0"/>
              </a:rPr>
              <a:t>U-FIT</a:t>
            </a:r>
            <a:br>
              <a:rPr lang="en" sz="4800" dirty="0">
                <a:latin typeface="Cooper Black" panose="0208090404030B020404" pitchFamily="18" charset="0"/>
              </a:rPr>
            </a:br>
            <a:r>
              <a:rPr lang="en" sz="4800" dirty="0">
                <a:latin typeface="Cooper Black" panose="0208090404030B020404" pitchFamily="18" charset="0"/>
              </a:rPr>
              <a:t>Gym Management System</a:t>
            </a:r>
            <a:endParaRPr sz="4800" dirty="0">
              <a:latin typeface="Cooper Black" panose="0208090404030B020404" pitchFamily="18" charset="0"/>
            </a:endParaRPr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1"/>
          </p:nvPr>
        </p:nvSpPr>
        <p:spPr>
          <a:xfrm>
            <a:off x="3423591" y="4058350"/>
            <a:ext cx="2617209" cy="1017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Members:</a:t>
            </a:r>
            <a:br>
              <a:rPr lang="en" dirty="0"/>
            </a:br>
            <a:r>
              <a:rPr lang="en" dirty="0"/>
              <a:t>Rishabh Rai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Neha Shirodkar</a:t>
            </a:r>
            <a:endParaRPr dirty="0"/>
          </a:p>
        </p:txBody>
      </p:sp>
      <p:sp>
        <p:nvSpPr>
          <p:cNvPr id="469" name="Google Shape;469;p30"/>
          <p:cNvSpPr/>
          <p:nvPr/>
        </p:nvSpPr>
        <p:spPr>
          <a:xfrm>
            <a:off x="8269825" y="1052600"/>
            <a:ext cx="321900" cy="321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0" name="Google Shape;470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827" t="11146" r="9567" b="14393"/>
          <a:stretch/>
        </p:blipFill>
        <p:spPr>
          <a:xfrm>
            <a:off x="5880533" y="539500"/>
            <a:ext cx="2786982" cy="406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flipH="1">
            <a:off x="7672857" y="3632103"/>
            <a:ext cx="3017999" cy="30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0"/>
          <p:cNvSpPr/>
          <p:nvPr/>
        </p:nvSpPr>
        <p:spPr>
          <a:xfrm rot="-5400000">
            <a:off x="5880525" y="5425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30"/>
          <p:cNvSpPr/>
          <p:nvPr/>
        </p:nvSpPr>
        <p:spPr>
          <a:xfrm>
            <a:off x="5533458" y="4244308"/>
            <a:ext cx="719400" cy="719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FF441-BAD0-9C1C-4D46-A1899D03DEAF}"/>
              </a:ext>
            </a:extLst>
          </p:cNvPr>
          <p:cNvSpPr txBox="1"/>
          <p:nvPr/>
        </p:nvSpPr>
        <p:spPr>
          <a:xfrm>
            <a:off x="2586924" y="295645"/>
            <a:ext cx="3306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oper Black" panose="0208090404030B020404" pitchFamily="18" charset="0"/>
              </a:rPr>
              <a:t>IST 659- Prof. S. Varma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7"/>
          <p:cNvSpPr txBox="1">
            <a:spLocks noGrp="1"/>
          </p:cNvSpPr>
          <p:nvPr>
            <p:ph type="title"/>
          </p:nvPr>
        </p:nvSpPr>
        <p:spPr>
          <a:xfrm>
            <a:off x="636873" y="1520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oper Black" panose="0208090404030B020404" pitchFamily="18" charset="0"/>
              </a:rPr>
              <a:t>1. Members</a:t>
            </a:r>
            <a:endParaRPr dirty="0"/>
          </a:p>
        </p:txBody>
      </p:sp>
      <p:sp>
        <p:nvSpPr>
          <p:cNvPr id="606" name="Google Shape;606;p37"/>
          <p:cNvSpPr/>
          <p:nvPr/>
        </p:nvSpPr>
        <p:spPr>
          <a:xfrm>
            <a:off x="8071083" y="1017733"/>
            <a:ext cx="719400" cy="719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0D1179-868A-9861-CF1E-1D55567F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346"/>
            <a:ext cx="9144000" cy="45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09DE-234A-5F29-D5C8-2E2488D7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6527"/>
            <a:ext cx="7704000" cy="572700"/>
          </a:xfrm>
        </p:spPr>
        <p:txBody>
          <a:bodyPr/>
          <a:lstStyle/>
          <a:p>
            <a:r>
              <a:rPr lang="en" sz="2800" dirty="0">
                <a:latin typeface="Cooper Black" panose="0208090404030B020404" pitchFamily="18" charset="0"/>
              </a:rPr>
              <a:t>2. Trainers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7C778-5671-A228-6B79-C27AAC606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716"/>
            <a:ext cx="9144000" cy="43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6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F080-BC98-FF85-0D38-CF8CFB2B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30" y="104959"/>
            <a:ext cx="7704000" cy="572700"/>
          </a:xfrm>
        </p:spPr>
        <p:txBody>
          <a:bodyPr/>
          <a:lstStyle/>
          <a:p>
            <a:r>
              <a:rPr lang="en" sz="2400" dirty="0">
                <a:latin typeface="Cooper Black" panose="0208090404030B020404" pitchFamily="18" charset="0"/>
              </a:rPr>
              <a:t>3. Sessions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B47EA-BE5B-C858-C288-7E58210C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658"/>
            <a:ext cx="9144000" cy="44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7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8E19-729D-A37F-E0A6-C3C6A3E9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2744"/>
            <a:ext cx="7704000" cy="572700"/>
          </a:xfrm>
        </p:spPr>
        <p:txBody>
          <a:bodyPr/>
          <a:lstStyle/>
          <a:p>
            <a:r>
              <a:rPr lang="en" sz="2800" dirty="0">
                <a:latin typeface="Cooper Black" panose="0208090404030B020404" pitchFamily="18" charset="0"/>
              </a:rPr>
              <a:t>4. Equipments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BFD70D-139C-C7FC-E045-618362CF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931"/>
            <a:ext cx="9144000" cy="43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7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D59A-7897-CAD7-1C76-276B1FCD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5187"/>
            <a:ext cx="7704000" cy="572700"/>
          </a:xfrm>
        </p:spPr>
        <p:txBody>
          <a:bodyPr/>
          <a:lstStyle/>
          <a:p>
            <a:r>
              <a:rPr lang="en" sz="2400" dirty="0">
                <a:latin typeface="Cooper Black" panose="0208090404030B020404" pitchFamily="18" charset="0"/>
              </a:rPr>
              <a:t>5. Diets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6AEB2-F222-82D8-3C3A-BC6F2078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014"/>
            <a:ext cx="9144000" cy="435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6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F6EA-8B67-3D04-8003-591D394FD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87" y="165416"/>
            <a:ext cx="7704000" cy="572700"/>
          </a:xfrm>
        </p:spPr>
        <p:txBody>
          <a:bodyPr/>
          <a:lstStyle/>
          <a:p>
            <a:r>
              <a:rPr lang="en" sz="2800" dirty="0">
                <a:latin typeface="Cooper Black" panose="0208090404030B020404" pitchFamily="18" charset="0"/>
              </a:rPr>
              <a:t>6. Member Payments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7DA0D-CB8F-4483-9BCE-3B0E77BB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272"/>
            <a:ext cx="9144000" cy="43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96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4A22-86D7-7414-5DB9-5C0EE700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01" y="218315"/>
            <a:ext cx="7704000" cy="572700"/>
          </a:xfrm>
        </p:spPr>
        <p:txBody>
          <a:bodyPr/>
          <a:lstStyle/>
          <a:p>
            <a:r>
              <a:rPr lang="en" sz="2400" dirty="0">
                <a:latin typeface="Cooper Black" panose="0208090404030B020404" pitchFamily="18" charset="0"/>
              </a:rPr>
              <a:t>7. Requests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146FF-CB8E-E5A2-5D09-93591153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014"/>
            <a:ext cx="9144000" cy="435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17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>
            <a:spLocks noGrp="1"/>
          </p:cNvSpPr>
          <p:nvPr>
            <p:ph type="title"/>
          </p:nvPr>
        </p:nvSpPr>
        <p:spPr>
          <a:xfrm>
            <a:off x="3772085" y="2625575"/>
            <a:ext cx="5098051" cy="177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oper Black" panose="0208090404030B020404" pitchFamily="18" charset="0"/>
              </a:rPr>
              <a:t>DEMONSTRATION</a:t>
            </a:r>
            <a:endParaRPr sz="4000" dirty="0">
              <a:latin typeface="Cooper Black" panose="0208090404030B020404" pitchFamily="18" charset="0"/>
            </a:endParaRPr>
          </a:p>
        </p:txBody>
      </p:sp>
      <p:sp>
        <p:nvSpPr>
          <p:cNvPr id="553" name="Google Shape;553;p35"/>
          <p:cNvSpPr txBox="1">
            <a:spLocks noGrp="1"/>
          </p:cNvSpPr>
          <p:nvPr>
            <p:ph type="title" idx="2"/>
          </p:nvPr>
        </p:nvSpPr>
        <p:spPr>
          <a:xfrm>
            <a:off x="3851808" y="1409075"/>
            <a:ext cx="2042100" cy="10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554" name="Google Shape;554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4888" r="29776"/>
          <a:stretch/>
        </p:blipFill>
        <p:spPr>
          <a:xfrm>
            <a:off x="-56676" y="0"/>
            <a:ext cx="3493453" cy="5143502"/>
          </a:xfrm>
          <a:prstGeom prst="rect">
            <a:avLst/>
          </a:prstGeom>
        </p:spPr>
      </p:pic>
      <p:grpSp>
        <p:nvGrpSpPr>
          <p:cNvPr id="555" name="Google Shape;555;p35"/>
          <p:cNvGrpSpPr/>
          <p:nvPr/>
        </p:nvGrpSpPr>
        <p:grpSpPr>
          <a:xfrm>
            <a:off x="1991285" y="3871249"/>
            <a:ext cx="2238000" cy="2238000"/>
            <a:chOff x="3222775" y="-3195475"/>
            <a:chExt cx="2238000" cy="2238000"/>
          </a:xfrm>
        </p:grpSpPr>
        <p:sp>
          <p:nvSpPr>
            <p:cNvPr id="556" name="Google Shape;556;p35"/>
            <p:cNvSpPr/>
            <p:nvPr/>
          </p:nvSpPr>
          <p:spPr>
            <a:xfrm>
              <a:off x="3222775" y="-31954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375175" y="-30430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527575" y="-28906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679975" y="-27382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32375" y="-25858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61" name="Google Shape;561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flipH="1">
            <a:off x="-1663868" y="-1327922"/>
            <a:ext cx="3017999" cy="30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/>
          <p:nvPr/>
        </p:nvSpPr>
        <p:spPr>
          <a:xfrm rot="-5400000">
            <a:off x="2876824" y="-528801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8071083" y="4188933"/>
            <a:ext cx="719400" cy="719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79677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4A22-86D7-7414-5DB9-5C0EE700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01" y="218315"/>
            <a:ext cx="7704000" cy="572700"/>
          </a:xfrm>
        </p:spPr>
        <p:txBody>
          <a:bodyPr/>
          <a:lstStyle/>
          <a:p>
            <a:r>
              <a:rPr lang="en" sz="2400" dirty="0">
                <a:latin typeface="Cooper Black" panose="0208090404030B020404" pitchFamily="18" charset="0"/>
              </a:rPr>
              <a:t>Recorded Video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61985-4AA7-8A5F-C482-42EA7387250B}"/>
              </a:ext>
            </a:extLst>
          </p:cNvPr>
          <p:cNvSpPr txBox="1"/>
          <p:nvPr/>
        </p:nvSpPr>
        <p:spPr>
          <a:xfrm>
            <a:off x="1632585" y="1522274"/>
            <a:ext cx="620649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</a:t>
            </a:r>
            <a:r>
              <a:rPr lang="en-IN" dirty="0" err="1"/>
              <a:t>iframe</a:t>
            </a:r>
            <a:r>
              <a:rPr lang="en-IN" dirty="0"/>
              <a:t> </a:t>
            </a:r>
            <a:r>
              <a:rPr lang="en-IN" dirty="0" err="1"/>
              <a:t>src</a:t>
            </a:r>
            <a:r>
              <a:rPr lang="en-IN" dirty="0"/>
              <a:t>="https://cdnapisec.kaltura.com/p/2707131/</a:t>
            </a:r>
            <a:r>
              <a:rPr lang="en-IN" dirty="0" err="1"/>
              <a:t>sp</a:t>
            </a:r>
            <a:r>
              <a:rPr lang="en-IN" dirty="0"/>
              <a:t>/270713100/</a:t>
            </a:r>
            <a:r>
              <a:rPr lang="en-IN" dirty="0" err="1"/>
              <a:t>embedIframeJs</a:t>
            </a:r>
            <a:r>
              <a:rPr lang="en-IN" dirty="0"/>
              <a:t>/</a:t>
            </a:r>
            <a:r>
              <a:rPr lang="en-IN" dirty="0" err="1"/>
              <a:t>uiconf_id</a:t>
            </a:r>
            <a:r>
              <a:rPr lang="en-IN" dirty="0"/>
              <a:t>/45992501/</a:t>
            </a:r>
            <a:r>
              <a:rPr lang="en-IN" dirty="0" err="1"/>
              <a:t>partner_id</a:t>
            </a:r>
            <a:r>
              <a:rPr lang="en-IN" dirty="0"/>
              <a:t>/2707131?iframeembed=</a:t>
            </a:r>
            <a:r>
              <a:rPr lang="en-IN" dirty="0" err="1"/>
              <a:t>true&amp;playerId</a:t>
            </a:r>
            <a:r>
              <a:rPr lang="en-IN" dirty="0"/>
              <a:t>=</a:t>
            </a:r>
            <a:r>
              <a:rPr lang="en-IN" dirty="0" err="1"/>
              <a:t>kplayer&amp;entry_id</a:t>
            </a:r>
            <a:r>
              <a:rPr lang="en-IN" dirty="0"/>
              <a:t>=1_ymhbwoaz&amp;flashvars[</a:t>
            </a:r>
            <a:r>
              <a:rPr lang="en-IN" dirty="0" err="1"/>
              <a:t>streamerType</a:t>
            </a:r>
            <a:r>
              <a:rPr lang="en-IN" dirty="0"/>
              <a:t>]=auto" width="640" height="396" </a:t>
            </a:r>
            <a:r>
              <a:rPr lang="en-IN" dirty="0" err="1"/>
              <a:t>allowfullscreen</a:t>
            </a:r>
            <a:r>
              <a:rPr lang="en-IN" dirty="0"/>
              <a:t> </a:t>
            </a:r>
            <a:r>
              <a:rPr lang="en-IN" dirty="0" err="1"/>
              <a:t>webkitallowfullscreen</a:t>
            </a:r>
            <a:r>
              <a:rPr lang="en-IN" dirty="0"/>
              <a:t> </a:t>
            </a:r>
            <a:r>
              <a:rPr lang="en-IN" dirty="0" err="1"/>
              <a:t>mozAllowFullScreen</a:t>
            </a:r>
            <a:r>
              <a:rPr lang="en-IN" dirty="0"/>
              <a:t> allow="autoplay *; </a:t>
            </a:r>
            <a:r>
              <a:rPr lang="en-IN" dirty="0" err="1"/>
              <a:t>fullscreen</a:t>
            </a:r>
            <a:r>
              <a:rPr lang="en-IN" dirty="0"/>
              <a:t> *; encrypted-media *" frameborder="0"&gt;&lt;/</a:t>
            </a:r>
            <a:r>
              <a:rPr lang="en-IN" dirty="0" err="1"/>
              <a:t>iframe</a:t>
            </a:r>
            <a:r>
              <a:rPr lang="en-IN" dirty="0"/>
              <a:t>&gt;</a:t>
            </a:r>
          </a:p>
        </p:txBody>
      </p:sp>
      <p:pic>
        <p:nvPicPr>
          <p:cNvPr id="7" name="Screen_Recording_-_Mon_Dec_04_2023_17_08_05_GMT-0500_(Eastern_Standard_Time)">
            <a:hlinkClick r:id="" action="ppaction://media"/>
            <a:extLst>
              <a:ext uri="{FF2B5EF4-FFF2-40B4-BE49-F238E27FC236}">
                <a16:creationId xmlns:a16="http://schemas.microsoft.com/office/drawing/2014/main" id="{4F9E3EC5-EFF6-F551-60FA-3FF42CDBE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1014"/>
            <a:ext cx="9144000" cy="435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3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>
            <a:spLocks noGrp="1"/>
          </p:cNvSpPr>
          <p:nvPr>
            <p:ph type="title"/>
          </p:nvPr>
        </p:nvSpPr>
        <p:spPr>
          <a:xfrm>
            <a:off x="4045949" y="2630474"/>
            <a:ext cx="4825205" cy="177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oper Black" panose="0208090404030B020404" pitchFamily="18" charset="0"/>
              </a:rPr>
              <a:t>AREAS OF </a:t>
            </a:r>
            <a:br>
              <a:rPr lang="en" sz="4000" dirty="0">
                <a:latin typeface="Cooper Black" panose="0208090404030B020404" pitchFamily="18" charset="0"/>
              </a:rPr>
            </a:br>
            <a:r>
              <a:rPr lang="en" sz="4000" dirty="0">
                <a:latin typeface="Cooper Black" panose="0208090404030B020404" pitchFamily="18" charset="0"/>
              </a:rPr>
              <a:t>IMPROVEMENT </a:t>
            </a:r>
            <a:endParaRPr sz="4000" dirty="0">
              <a:latin typeface="Cooper Black" panose="0208090404030B020404" pitchFamily="18" charset="0"/>
            </a:endParaRPr>
          </a:p>
        </p:txBody>
      </p:sp>
      <p:sp>
        <p:nvSpPr>
          <p:cNvPr id="553" name="Google Shape;553;p35"/>
          <p:cNvSpPr txBox="1">
            <a:spLocks noGrp="1"/>
          </p:cNvSpPr>
          <p:nvPr>
            <p:ph type="title" idx="2"/>
          </p:nvPr>
        </p:nvSpPr>
        <p:spPr>
          <a:xfrm>
            <a:off x="4146775" y="1409075"/>
            <a:ext cx="2042100" cy="10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554" name="Google Shape;554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4888" r="29776"/>
          <a:stretch/>
        </p:blipFill>
        <p:spPr>
          <a:xfrm>
            <a:off x="-56676" y="0"/>
            <a:ext cx="3493453" cy="5143502"/>
          </a:xfrm>
          <a:prstGeom prst="rect">
            <a:avLst/>
          </a:prstGeom>
        </p:spPr>
      </p:pic>
      <p:grpSp>
        <p:nvGrpSpPr>
          <p:cNvPr id="555" name="Google Shape;555;p35"/>
          <p:cNvGrpSpPr/>
          <p:nvPr/>
        </p:nvGrpSpPr>
        <p:grpSpPr>
          <a:xfrm>
            <a:off x="1991285" y="3871249"/>
            <a:ext cx="2238000" cy="2238000"/>
            <a:chOff x="3222775" y="-3195475"/>
            <a:chExt cx="2238000" cy="2238000"/>
          </a:xfrm>
        </p:grpSpPr>
        <p:sp>
          <p:nvSpPr>
            <p:cNvPr id="556" name="Google Shape;556;p35"/>
            <p:cNvSpPr/>
            <p:nvPr/>
          </p:nvSpPr>
          <p:spPr>
            <a:xfrm>
              <a:off x="3222775" y="-31954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375175" y="-30430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527575" y="-28906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679975" y="-27382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32375" y="-25858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61" name="Google Shape;561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flipH="1">
            <a:off x="-1663868" y="-1327922"/>
            <a:ext cx="3017999" cy="30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/>
          <p:nvPr/>
        </p:nvSpPr>
        <p:spPr>
          <a:xfrm rot="-5400000">
            <a:off x="2876824" y="-528801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8071083" y="4188933"/>
            <a:ext cx="719400" cy="719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1522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ooper Black" panose="0208090404030B020404" pitchFamily="18" charset="0"/>
              </a:rPr>
              <a:t>TABLE OF CONTENTS</a:t>
            </a:r>
            <a:endParaRPr sz="3000" dirty="0">
              <a:latin typeface="Cooper Black" panose="0208090404030B020404" pitchFamily="18" charset="0"/>
            </a:endParaRPr>
          </a:p>
        </p:txBody>
      </p:sp>
      <p:sp>
        <p:nvSpPr>
          <p:cNvPr id="489" name="Google Shape;489;p32"/>
          <p:cNvSpPr txBox="1">
            <a:spLocks noGrp="1"/>
          </p:cNvSpPr>
          <p:nvPr>
            <p:ph type="title" idx="2"/>
          </p:nvPr>
        </p:nvSpPr>
        <p:spPr>
          <a:xfrm>
            <a:off x="822239" y="1559975"/>
            <a:ext cx="952500" cy="656700"/>
          </a:xfrm>
          <a:prstGeom prst="rect">
            <a:avLst/>
          </a:prstGeom>
        </p:spPr>
        <p:txBody>
          <a:bodyPr spcFirstLastPara="1" wrap="square" lIns="0" tIns="91425" rIns="0" bIns="1371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32"/>
          <p:cNvSpPr txBox="1">
            <a:spLocks noGrp="1"/>
          </p:cNvSpPr>
          <p:nvPr>
            <p:ph type="title" idx="3"/>
          </p:nvPr>
        </p:nvSpPr>
        <p:spPr>
          <a:xfrm>
            <a:off x="4677811" y="1559975"/>
            <a:ext cx="9525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1" name="Google Shape;491;p32"/>
          <p:cNvSpPr txBox="1">
            <a:spLocks noGrp="1"/>
          </p:cNvSpPr>
          <p:nvPr>
            <p:ph type="title" idx="4"/>
          </p:nvPr>
        </p:nvSpPr>
        <p:spPr>
          <a:xfrm>
            <a:off x="822239" y="2752464"/>
            <a:ext cx="9525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2" name="Google Shape;492;p32"/>
          <p:cNvSpPr txBox="1">
            <a:spLocks noGrp="1"/>
          </p:cNvSpPr>
          <p:nvPr>
            <p:ph type="title" idx="5"/>
          </p:nvPr>
        </p:nvSpPr>
        <p:spPr>
          <a:xfrm>
            <a:off x="4677811" y="2752464"/>
            <a:ext cx="9525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3" name="Google Shape;493;p32"/>
          <p:cNvSpPr txBox="1">
            <a:spLocks noGrp="1"/>
          </p:cNvSpPr>
          <p:nvPr>
            <p:ph type="title" idx="6"/>
          </p:nvPr>
        </p:nvSpPr>
        <p:spPr>
          <a:xfrm>
            <a:off x="822239" y="3944954"/>
            <a:ext cx="9525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4" name="Google Shape;494;p32"/>
          <p:cNvSpPr txBox="1">
            <a:spLocks noGrp="1"/>
          </p:cNvSpPr>
          <p:nvPr>
            <p:ph type="title" idx="7"/>
          </p:nvPr>
        </p:nvSpPr>
        <p:spPr>
          <a:xfrm>
            <a:off x="4677811" y="3944954"/>
            <a:ext cx="9525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5" name="Google Shape;495;p32"/>
          <p:cNvSpPr txBox="1">
            <a:spLocks noGrp="1"/>
          </p:cNvSpPr>
          <p:nvPr>
            <p:ph type="subTitle" idx="1"/>
          </p:nvPr>
        </p:nvSpPr>
        <p:spPr>
          <a:xfrm>
            <a:off x="1851225" y="1556750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Cooper Black" panose="0208090404030B020404" pitchFamily="18" charset="0"/>
              </a:rPr>
              <a:t>INTRODUCTION</a:t>
            </a:r>
            <a:endParaRPr sz="2200" dirty="0">
              <a:latin typeface="Cooper Black" panose="0208090404030B020404" pitchFamily="18" charset="0"/>
            </a:endParaRPr>
          </a:p>
        </p:txBody>
      </p:sp>
      <p:sp>
        <p:nvSpPr>
          <p:cNvPr id="496" name="Google Shape;496;p32"/>
          <p:cNvSpPr txBox="1">
            <a:spLocks noGrp="1"/>
          </p:cNvSpPr>
          <p:nvPr>
            <p:ph type="subTitle" idx="8"/>
          </p:nvPr>
        </p:nvSpPr>
        <p:spPr>
          <a:xfrm>
            <a:off x="1851226" y="2752473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Cooper Black" panose="0208090404030B020404" pitchFamily="18" charset="0"/>
              </a:rPr>
              <a:t>DIAGRAMS</a:t>
            </a:r>
            <a:endParaRPr sz="2200" dirty="0">
              <a:latin typeface="Cooper Black" panose="0208090404030B020404" pitchFamily="18" charset="0"/>
            </a:endParaRPr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9"/>
          </p:nvPr>
        </p:nvSpPr>
        <p:spPr>
          <a:xfrm>
            <a:off x="1851226" y="3944951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latin typeface="Cooper Black" panose="0208090404030B020404" pitchFamily="18" charset="0"/>
              </a:rPr>
              <a:t>DATASET</a:t>
            </a:r>
            <a:endParaRPr sz="2200" dirty="0">
              <a:latin typeface="Cooper Black" panose="0208090404030B020404" pitchFamily="18" charset="0"/>
            </a:endParaRPr>
          </a:p>
        </p:txBody>
      </p:sp>
      <p:sp>
        <p:nvSpPr>
          <p:cNvPr id="498" name="Google Shape;498;p32"/>
          <p:cNvSpPr txBox="1">
            <a:spLocks noGrp="1"/>
          </p:cNvSpPr>
          <p:nvPr>
            <p:ph type="subTitle" idx="13"/>
          </p:nvPr>
        </p:nvSpPr>
        <p:spPr>
          <a:xfrm>
            <a:off x="5706386" y="1559975"/>
            <a:ext cx="2927179" cy="653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Cooper Black" panose="0208090404030B020404" pitchFamily="18" charset="0"/>
              </a:rPr>
              <a:t>DEMONSTRATION</a:t>
            </a:r>
            <a:endParaRPr sz="2200" dirty="0">
              <a:latin typeface="Cooper Black" panose="0208090404030B020404" pitchFamily="18" charset="0"/>
            </a:endParaRPr>
          </a:p>
        </p:txBody>
      </p:sp>
      <p:sp>
        <p:nvSpPr>
          <p:cNvPr id="499" name="Google Shape;499;p32"/>
          <p:cNvSpPr txBox="1">
            <a:spLocks noGrp="1"/>
          </p:cNvSpPr>
          <p:nvPr>
            <p:ph type="subTitle" idx="14"/>
          </p:nvPr>
        </p:nvSpPr>
        <p:spPr>
          <a:xfrm>
            <a:off x="5706387" y="2693090"/>
            <a:ext cx="3084096" cy="748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2200" dirty="0">
                <a:latin typeface="Cooper Black" panose="0208090404030B020404" pitchFamily="18" charset="0"/>
              </a:rPr>
              <a:t>AREAS OF IMPROVEMENT</a:t>
            </a:r>
            <a:endParaRPr sz="2200" dirty="0">
              <a:latin typeface="Cooper Black" panose="0208090404030B020404" pitchFamily="18" charset="0"/>
            </a:endParaRPr>
          </a:p>
        </p:txBody>
      </p:sp>
      <p:sp>
        <p:nvSpPr>
          <p:cNvPr id="500" name="Google Shape;500;p32"/>
          <p:cNvSpPr txBox="1">
            <a:spLocks noGrp="1"/>
          </p:cNvSpPr>
          <p:nvPr>
            <p:ph type="subTitle" idx="15"/>
          </p:nvPr>
        </p:nvSpPr>
        <p:spPr>
          <a:xfrm>
            <a:off x="5706375" y="3944951"/>
            <a:ext cx="27177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Cooper Black" panose="0208090404030B020404" pitchFamily="18" charset="0"/>
              </a:rPr>
              <a:t>CHALLENGES</a:t>
            </a:r>
            <a:endParaRPr sz="2200" dirty="0">
              <a:latin typeface="Cooper Black" panose="0208090404030B020404" pitchFamily="18" charset="0"/>
            </a:endParaRPr>
          </a:p>
        </p:txBody>
      </p:sp>
      <p:grpSp>
        <p:nvGrpSpPr>
          <p:cNvPr id="501" name="Google Shape;501;p32"/>
          <p:cNvGrpSpPr/>
          <p:nvPr/>
        </p:nvGrpSpPr>
        <p:grpSpPr>
          <a:xfrm>
            <a:off x="7005763" y="336831"/>
            <a:ext cx="1873511" cy="321889"/>
            <a:chOff x="-3143787" y="-1450219"/>
            <a:chExt cx="1873511" cy="321889"/>
          </a:xfrm>
        </p:grpSpPr>
        <p:grpSp>
          <p:nvGrpSpPr>
            <p:cNvPr id="502" name="Google Shape;502;p32"/>
            <p:cNvGrpSpPr/>
            <p:nvPr/>
          </p:nvGrpSpPr>
          <p:grpSpPr>
            <a:xfrm>
              <a:off x="-3143787" y="-1450219"/>
              <a:ext cx="906025" cy="321889"/>
              <a:chOff x="-135620" y="2647950"/>
              <a:chExt cx="906025" cy="382200"/>
            </a:xfrm>
          </p:grpSpPr>
          <p:sp>
            <p:nvSpPr>
              <p:cNvPr id="503" name="Google Shape;503;p32"/>
              <p:cNvSpPr/>
              <p:nvPr/>
            </p:nvSpPr>
            <p:spPr>
              <a:xfrm flipH="1">
                <a:off x="-135620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 flipH="1">
                <a:off x="110088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 flipH="1">
                <a:off x="355797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 flipH="1">
                <a:off x="601505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507" name="Google Shape;507;p32"/>
            <p:cNvGrpSpPr/>
            <p:nvPr/>
          </p:nvGrpSpPr>
          <p:grpSpPr>
            <a:xfrm>
              <a:off x="-2176301" y="-1450219"/>
              <a:ext cx="906025" cy="321889"/>
              <a:chOff x="-135620" y="2647950"/>
              <a:chExt cx="906025" cy="382200"/>
            </a:xfrm>
          </p:grpSpPr>
          <p:sp>
            <p:nvSpPr>
              <p:cNvPr id="508" name="Google Shape;508;p32"/>
              <p:cNvSpPr/>
              <p:nvPr/>
            </p:nvSpPr>
            <p:spPr>
              <a:xfrm flipH="1">
                <a:off x="-135620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 flipH="1">
                <a:off x="110088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 flipH="1">
                <a:off x="355797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 flipH="1">
                <a:off x="601505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grpSp>
        <p:nvGrpSpPr>
          <p:cNvPr id="512" name="Google Shape;512;p32"/>
          <p:cNvGrpSpPr/>
          <p:nvPr/>
        </p:nvGrpSpPr>
        <p:grpSpPr>
          <a:xfrm>
            <a:off x="7674820" y="3437958"/>
            <a:ext cx="3017999" cy="3213747"/>
            <a:chOff x="7674820" y="3437958"/>
            <a:chExt cx="3017999" cy="3213747"/>
          </a:xfrm>
        </p:grpSpPr>
        <p:pic>
          <p:nvPicPr>
            <p:cNvPr id="513" name="Google Shape;513;p32"/>
            <p:cNvPicPr preferRelativeResize="0"/>
            <p:nvPr/>
          </p:nvPicPr>
          <p:blipFill>
            <a:blip r:embed="rId3">
              <a:alphaModFix amt="47000"/>
            </a:blip>
            <a:stretch>
              <a:fillRect/>
            </a:stretch>
          </p:blipFill>
          <p:spPr>
            <a:xfrm flipH="1">
              <a:off x="7674820" y="3633706"/>
              <a:ext cx="3017999" cy="301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32"/>
            <p:cNvSpPr/>
            <p:nvPr/>
          </p:nvSpPr>
          <p:spPr>
            <a:xfrm>
              <a:off x="8071083" y="3437958"/>
              <a:ext cx="719400" cy="7194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A401-F80A-9D2E-90FE-351FF1FF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346588"/>
            <a:ext cx="3931183" cy="4454012"/>
          </a:xfrm>
        </p:spPr>
        <p:txBody>
          <a:bodyPr/>
          <a:lstStyle/>
          <a:p>
            <a:r>
              <a:rPr lang="en-IN" sz="3200" dirty="0">
                <a:latin typeface="Cooper Black" panose="0208090404030B020404" pitchFamily="18" charset="0"/>
              </a:rPr>
              <a:t>Improvisations:</a:t>
            </a:r>
            <a:br>
              <a:rPr lang="en-IN" sz="2800" dirty="0">
                <a:latin typeface="Cooper Black" panose="0208090404030B020404" pitchFamily="18" charset="0"/>
              </a:rPr>
            </a:br>
            <a:b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Implement Session and Diet Requests Approval from Trainer.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Automated Notifications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Payment Interface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Personalized Workout Plans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Data Analytics and Reporting</a:t>
            </a:r>
          </a:p>
        </p:txBody>
      </p:sp>
      <p:pic>
        <p:nvPicPr>
          <p:cNvPr id="5" name="Google Shape;521;p33">
            <a:extLst>
              <a:ext uri="{FF2B5EF4-FFF2-40B4-BE49-F238E27FC236}">
                <a16:creationId xmlns:a16="http://schemas.microsoft.com/office/drawing/2014/main" id="{280B15A3-5BFF-CD59-6709-BEFF3BC3145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39925" r="14373"/>
          <a:stretch/>
        </p:blipFill>
        <p:spPr>
          <a:xfrm>
            <a:off x="4777742" y="-1"/>
            <a:ext cx="4366258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924901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>
            <a:spLocks noGrp="1"/>
          </p:cNvSpPr>
          <p:nvPr>
            <p:ph type="title"/>
          </p:nvPr>
        </p:nvSpPr>
        <p:spPr>
          <a:xfrm>
            <a:off x="4045949" y="2630474"/>
            <a:ext cx="4825205" cy="177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latin typeface="Cooper Black" panose="0208090404030B020404" pitchFamily="18" charset="0"/>
              </a:rPr>
              <a:t>CHALLENGES </a:t>
            </a:r>
            <a:endParaRPr sz="4000" dirty="0">
              <a:latin typeface="Cooper Black" panose="0208090404030B020404" pitchFamily="18" charset="0"/>
            </a:endParaRPr>
          </a:p>
        </p:txBody>
      </p:sp>
      <p:sp>
        <p:nvSpPr>
          <p:cNvPr id="553" name="Google Shape;553;p35"/>
          <p:cNvSpPr txBox="1">
            <a:spLocks noGrp="1"/>
          </p:cNvSpPr>
          <p:nvPr>
            <p:ph type="title" idx="2"/>
          </p:nvPr>
        </p:nvSpPr>
        <p:spPr>
          <a:xfrm>
            <a:off x="4146775" y="1409075"/>
            <a:ext cx="2042100" cy="10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554" name="Google Shape;554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4888" r="29776"/>
          <a:stretch/>
        </p:blipFill>
        <p:spPr>
          <a:xfrm>
            <a:off x="-56676" y="0"/>
            <a:ext cx="3493453" cy="5143502"/>
          </a:xfrm>
          <a:prstGeom prst="rect">
            <a:avLst/>
          </a:prstGeom>
        </p:spPr>
      </p:pic>
      <p:grpSp>
        <p:nvGrpSpPr>
          <p:cNvPr id="555" name="Google Shape;555;p35"/>
          <p:cNvGrpSpPr/>
          <p:nvPr/>
        </p:nvGrpSpPr>
        <p:grpSpPr>
          <a:xfrm>
            <a:off x="1991285" y="3871249"/>
            <a:ext cx="2238000" cy="2238000"/>
            <a:chOff x="3222775" y="-3195475"/>
            <a:chExt cx="2238000" cy="2238000"/>
          </a:xfrm>
        </p:grpSpPr>
        <p:sp>
          <p:nvSpPr>
            <p:cNvPr id="556" name="Google Shape;556;p35"/>
            <p:cNvSpPr/>
            <p:nvPr/>
          </p:nvSpPr>
          <p:spPr>
            <a:xfrm>
              <a:off x="3222775" y="-31954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375175" y="-30430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527575" y="-28906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679975" y="-27382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32375" y="-25858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61" name="Google Shape;561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flipH="1">
            <a:off x="-1663868" y="-1327922"/>
            <a:ext cx="3017999" cy="30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/>
          <p:nvPr/>
        </p:nvSpPr>
        <p:spPr>
          <a:xfrm rot="-5400000">
            <a:off x="2876824" y="-528801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8071083" y="4188933"/>
            <a:ext cx="719400" cy="719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1138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A401-F80A-9D2E-90FE-351FF1FF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26720"/>
            <a:ext cx="3855720" cy="3810000"/>
          </a:xfrm>
        </p:spPr>
        <p:txBody>
          <a:bodyPr/>
          <a:lstStyle/>
          <a:p>
            <a:r>
              <a:rPr lang="en-IN" sz="3200" dirty="0">
                <a:latin typeface="Cooper Black" panose="0208090404030B020404" pitchFamily="18" charset="0"/>
              </a:rPr>
              <a:t>Challenges:</a:t>
            </a:r>
            <a:br>
              <a:rPr lang="en-IN" sz="3200" dirty="0">
                <a:latin typeface="Cooper Black" panose="0208090404030B020404" pitchFamily="18" charset="0"/>
              </a:rPr>
            </a:b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Logic building and linking the session and diet request approvals from the Trainer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Structuring of the Database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Diagram Integration</a:t>
            </a:r>
            <a:b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Analytics- Graphs</a:t>
            </a:r>
          </a:p>
        </p:txBody>
      </p:sp>
      <p:pic>
        <p:nvPicPr>
          <p:cNvPr id="3" name="Google Shape;521;p33">
            <a:extLst>
              <a:ext uri="{FF2B5EF4-FFF2-40B4-BE49-F238E27FC236}">
                <a16:creationId xmlns:a16="http://schemas.microsoft.com/office/drawing/2014/main" id="{DF2FB5AB-496F-94DA-5DC6-DE7F07FDF1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39925" r="14373"/>
          <a:stretch/>
        </p:blipFill>
        <p:spPr>
          <a:xfrm>
            <a:off x="4777742" y="-1"/>
            <a:ext cx="4366258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62328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76" b="7685"/>
          <a:stretch/>
        </p:blipFill>
        <p:spPr>
          <a:xfrm>
            <a:off x="0" y="-14875"/>
            <a:ext cx="9144003" cy="5158499"/>
          </a:xfrm>
          <a:prstGeom prst="rect">
            <a:avLst/>
          </a:prstGeom>
        </p:spPr>
      </p:pic>
      <p:sp>
        <p:nvSpPr>
          <p:cNvPr id="663" name="Google Shape;663;p41"/>
          <p:cNvSpPr/>
          <p:nvPr/>
        </p:nvSpPr>
        <p:spPr>
          <a:xfrm rot="-5400000">
            <a:off x="0" y="-550448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64" name="Google Shape;664;p41"/>
          <p:cNvGrpSpPr/>
          <p:nvPr/>
        </p:nvGrpSpPr>
        <p:grpSpPr>
          <a:xfrm>
            <a:off x="7270488" y="539506"/>
            <a:ext cx="1873511" cy="321889"/>
            <a:chOff x="-3143787" y="-1450219"/>
            <a:chExt cx="1873511" cy="321889"/>
          </a:xfrm>
        </p:grpSpPr>
        <p:grpSp>
          <p:nvGrpSpPr>
            <p:cNvPr id="665" name="Google Shape;665;p41"/>
            <p:cNvGrpSpPr/>
            <p:nvPr/>
          </p:nvGrpSpPr>
          <p:grpSpPr>
            <a:xfrm>
              <a:off x="-3143787" y="-1450219"/>
              <a:ext cx="906025" cy="321889"/>
              <a:chOff x="-135620" y="2647950"/>
              <a:chExt cx="906025" cy="382200"/>
            </a:xfrm>
          </p:grpSpPr>
          <p:sp>
            <p:nvSpPr>
              <p:cNvPr id="666" name="Google Shape;666;p41"/>
              <p:cNvSpPr/>
              <p:nvPr/>
            </p:nvSpPr>
            <p:spPr>
              <a:xfrm flipH="1">
                <a:off x="-135620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67" name="Google Shape;667;p41"/>
              <p:cNvSpPr/>
              <p:nvPr/>
            </p:nvSpPr>
            <p:spPr>
              <a:xfrm flipH="1">
                <a:off x="110088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68" name="Google Shape;668;p41"/>
              <p:cNvSpPr/>
              <p:nvPr/>
            </p:nvSpPr>
            <p:spPr>
              <a:xfrm flipH="1">
                <a:off x="355797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69" name="Google Shape;669;p41"/>
              <p:cNvSpPr/>
              <p:nvPr/>
            </p:nvSpPr>
            <p:spPr>
              <a:xfrm flipH="1">
                <a:off x="601505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670" name="Google Shape;670;p41"/>
            <p:cNvGrpSpPr/>
            <p:nvPr/>
          </p:nvGrpSpPr>
          <p:grpSpPr>
            <a:xfrm>
              <a:off x="-2176301" y="-1450219"/>
              <a:ext cx="906025" cy="321889"/>
              <a:chOff x="-135620" y="2647950"/>
              <a:chExt cx="906025" cy="382200"/>
            </a:xfrm>
          </p:grpSpPr>
          <p:sp>
            <p:nvSpPr>
              <p:cNvPr id="671" name="Google Shape;671;p41"/>
              <p:cNvSpPr/>
              <p:nvPr/>
            </p:nvSpPr>
            <p:spPr>
              <a:xfrm flipH="1">
                <a:off x="-135620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72" name="Google Shape;672;p41"/>
              <p:cNvSpPr/>
              <p:nvPr/>
            </p:nvSpPr>
            <p:spPr>
              <a:xfrm flipH="1">
                <a:off x="110088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73" name="Google Shape;673;p41"/>
              <p:cNvSpPr/>
              <p:nvPr/>
            </p:nvSpPr>
            <p:spPr>
              <a:xfrm flipH="1">
                <a:off x="355797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74" name="Google Shape;674;p41"/>
              <p:cNvSpPr/>
              <p:nvPr/>
            </p:nvSpPr>
            <p:spPr>
              <a:xfrm flipH="1">
                <a:off x="601505" y="2647950"/>
                <a:ext cx="168900" cy="382200"/>
              </a:xfrm>
              <a:prstGeom prst="parallelogram">
                <a:avLst>
                  <a:gd name="adj" fmla="val 44548"/>
                </a:avLst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sp>
        <p:nvSpPr>
          <p:cNvPr id="675" name="Google Shape;675;p41"/>
          <p:cNvSpPr txBox="1">
            <a:spLocks noGrp="1"/>
          </p:cNvSpPr>
          <p:nvPr>
            <p:ph type="title"/>
          </p:nvPr>
        </p:nvSpPr>
        <p:spPr>
          <a:xfrm>
            <a:off x="0" y="3207774"/>
            <a:ext cx="3211925" cy="1935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"</a:t>
            </a:r>
            <a:r>
              <a:rPr lang="en-US" sz="2000" b="0" i="0" dirty="0">
                <a:solidFill>
                  <a:schemeClr val="tx1">
                    <a:lumMod val="50000"/>
                  </a:schemeClr>
                </a:solidFill>
                <a:effectLst/>
                <a:latin typeface="Cooper Black" panose="0208090404030B020404" pitchFamily="18" charset="0"/>
              </a:rPr>
              <a:t>Strength does not come from what you can do. It comes from overcoming the things you once thought you couldn't</a:t>
            </a: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"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76" name="Google Shape;676;p41"/>
          <p:cNvGrpSpPr/>
          <p:nvPr/>
        </p:nvGrpSpPr>
        <p:grpSpPr>
          <a:xfrm>
            <a:off x="7632034" y="3637142"/>
            <a:ext cx="3017999" cy="3017999"/>
            <a:chOff x="7632034" y="3637142"/>
            <a:chExt cx="3017999" cy="3017999"/>
          </a:xfrm>
        </p:grpSpPr>
        <p:pic>
          <p:nvPicPr>
            <p:cNvPr id="677" name="Google Shape;677;p41"/>
            <p:cNvPicPr preferRelativeResize="0"/>
            <p:nvPr/>
          </p:nvPicPr>
          <p:blipFill>
            <a:blip r:embed="rId4">
              <a:alphaModFix amt="47000"/>
            </a:blip>
            <a:stretch>
              <a:fillRect/>
            </a:stretch>
          </p:blipFill>
          <p:spPr>
            <a:xfrm flipH="1">
              <a:off x="7632034" y="3637142"/>
              <a:ext cx="3017999" cy="3017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8" name="Google Shape;678;p41"/>
            <p:cNvGrpSpPr/>
            <p:nvPr/>
          </p:nvGrpSpPr>
          <p:grpSpPr>
            <a:xfrm>
              <a:off x="8022034" y="4027149"/>
              <a:ext cx="2238000" cy="2238000"/>
              <a:chOff x="3222775" y="-3195475"/>
              <a:chExt cx="2238000" cy="2238000"/>
            </a:xfrm>
          </p:grpSpPr>
          <p:sp>
            <p:nvSpPr>
              <p:cNvPr id="679" name="Google Shape;679;p41"/>
              <p:cNvSpPr/>
              <p:nvPr/>
            </p:nvSpPr>
            <p:spPr>
              <a:xfrm>
                <a:off x="3222775" y="-31954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80" name="Google Shape;680;p41"/>
              <p:cNvSpPr/>
              <p:nvPr/>
            </p:nvSpPr>
            <p:spPr>
              <a:xfrm>
                <a:off x="3375175" y="-30430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81" name="Google Shape;681;p41"/>
              <p:cNvSpPr/>
              <p:nvPr/>
            </p:nvSpPr>
            <p:spPr>
              <a:xfrm>
                <a:off x="3527575" y="-28906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82" name="Google Shape;682;p41"/>
              <p:cNvSpPr/>
              <p:nvPr/>
            </p:nvSpPr>
            <p:spPr>
              <a:xfrm>
                <a:off x="3679975" y="-27382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83" name="Google Shape;683;p41"/>
              <p:cNvSpPr/>
              <p:nvPr/>
            </p:nvSpPr>
            <p:spPr>
              <a:xfrm>
                <a:off x="3832375" y="-2585875"/>
                <a:ext cx="1628400" cy="16284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4A22-86D7-7414-5DB9-5C0EE700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720" y="789814"/>
            <a:ext cx="7829640" cy="1534286"/>
          </a:xfrm>
        </p:spPr>
        <p:txBody>
          <a:bodyPr/>
          <a:lstStyle/>
          <a:p>
            <a:pPr algn="ctr"/>
            <a:r>
              <a:rPr lang="en-IN" sz="9600" dirty="0">
                <a:latin typeface="Cooper Black" panose="0208090404030B020404" pitchFamily="18" charset="0"/>
              </a:rPr>
              <a:t>THANKS!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22A02F-DFE4-2406-F6D0-8376C1910DED}"/>
              </a:ext>
            </a:extLst>
          </p:cNvPr>
          <p:cNvSpPr txBox="1">
            <a:spLocks/>
          </p:cNvSpPr>
          <p:nvPr/>
        </p:nvSpPr>
        <p:spPr>
          <a:xfrm>
            <a:off x="526517" y="2571749"/>
            <a:ext cx="8450826" cy="90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ela Gothic One"/>
              <a:buNone/>
              <a:defRPr sz="2600" b="0" i="0" u="none" strike="noStrike" cap="none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 lang="en-IN" sz="2800" dirty="0">
              <a:latin typeface="Cooper Black" panose="0208090404030B020404" pitchFamily="18" charset="0"/>
            </a:endParaRPr>
          </a:p>
        </p:txBody>
      </p:sp>
      <p:pic>
        <p:nvPicPr>
          <p:cNvPr id="5" name="Picture 4" descr="Closeup of dumbbells in black and white">
            <a:extLst>
              <a:ext uri="{FF2B5EF4-FFF2-40B4-BE49-F238E27FC236}">
                <a16:creationId xmlns:a16="http://schemas.microsoft.com/office/drawing/2014/main" id="{6D1B299D-39C4-C6C1-F9A4-48A8E1E02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134" y="2446020"/>
            <a:ext cx="3575731" cy="23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02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>
            <a:spLocks noGrp="1"/>
          </p:cNvSpPr>
          <p:nvPr>
            <p:ph type="title"/>
          </p:nvPr>
        </p:nvSpPr>
        <p:spPr>
          <a:xfrm>
            <a:off x="4045949" y="2630474"/>
            <a:ext cx="4825205" cy="177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oper Black" panose="0208090404030B020404" pitchFamily="18" charset="0"/>
              </a:rPr>
              <a:t>INTRODUCTION</a:t>
            </a:r>
            <a:endParaRPr sz="4000" dirty="0">
              <a:latin typeface="Cooper Black" panose="0208090404030B020404" pitchFamily="18" charset="0"/>
            </a:endParaRPr>
          </a:p>
        </p:txBody>
      </p:sp>
      <p:sp>
        <p:nvSpPr>
          <p:cNvPr id="553" name="Google Shape;553;p35"/>
          <p:cNvSpPr txBox="1">
            <a:spLocks noGrp="1"/>
          </p:cNvSpPr>
          <p:nvPr>
            <p:ph type="title" idx="2"/>
          </p:nvPr>
        </p:nvSpPr>
        <p:spPr>
          <a:xfrm>
            <a:off x="4146775" y="1409075"/>
            <a:ext cx="2042100" cy="10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54" name="Google Shape;554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4888" r="29776"/>
          <a:stretch/>
        </p:blipFill>
        <p:spPr>
          <a:xfrm>
            <a:off x="-56676" y="0"/>
            <a:ext cx="3493453" cy="5143502"/>
          </a:xfrm>
          <a:prstGeom prst="rect">
            <a:avLst/>
          </a:prstGeom>
        </p:spPr>
      </p:pic>
      <p:grpSp>
        <p:nvGrpSpPr>
          <p:cNvPr id="555" name="Google Shape;555;p35"/>
          <p:cNvGrpSpPr/>
          <p:nvPr/>
        </p:nvGrpSpPr>
        <p:grpSpPr>
          <a:xfrm>
            <a:off x="1991285" y="3871249"/>
            <a:ext cx="2238000" cy="2238000"/>
            <a:chOff x="3222775" y="-3195475"/>
            <a:chExt cx="2238000" cy="2238000"/>
          </a:xfrm>
        </p:grpSpPr>
        <p:sp>
          <p:nvSpPr>
            <p:cNvPr id="556" name="Google Shape;556;p35"/>
            <p:cNvSpPr/>
            <p:nvPr/>
          </p:nvSpPr>
          <p:spPr>
            <a:xfrm>
              <a:off x="3222775" y="-31954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375175" y="-30430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527575" y="-28906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679975" y="-27382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32375" y="-25858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61" name="Google Shape;561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flipH="1">
            <a:off x="-1663868" y="-1327922"/>
            <a:ext cx="3017999" cy="30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/>
          <p:nvPr/>
        </p:nvSpPr>
        <p:spPr>
          <a:xfrm rot="-5400000">
            <a:off x="2876824" y="-528801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8071083" y="4188933"/>
            <a:ext cx="719400" cy="719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408232" y="700548"/>
            <a:ext cx="4655188" cy="7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Cooper Black" panose="0208090404030B020404" pitchFamily="18" charset="0"/>
              </a:rPr>
              <a:t>About the Project</a:t>
            </a:r>
            <a:endParaRPr sz="3600" dirty="0">
              <a:latin typeface="Cooper Black" panose="0208090404030B020404" pitchFamily="18" charset="0"/>
            </a:endParaRPr>
          </a:p>
        </p:txBody>
      </p:sp>
      <p:sp>
        <p:nvSpPr>
          <p:cNvPr id="520" name="Google Shape;520;p33"/>
          <p:cNvSpPr txBox="1">
            <a:spLocks noGrp="1"/>
          </p:cNvSpPr>
          <p:nvPr>
            <p:ph type="subTitle" idx="1"/>
          </p:nvPr>
        </p:nvSpPr>
        <p:spPr>
          <a:xfrm>
            <a:off x="103239" y="1496961"/>
            <a:ext cx="5265174" cy="346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gym management system is a software application that helps the members and trainers of the gym to manage their day-to-day operations.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can be used to manage diets, sessions, </a:t>
            </a:r>
            <a:r>
              <a:rPr lang="en-US" sz="1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equipments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etc.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gym management system can help gyms improve efficiency, reduce costs, and increase profitability.</a:t>
            </a:r>
          </a:p>
        </p:txBody>
      </p:sp>
      <p:pic>
        <p:nvPicPr>
          <p:cNvPr id="521" name="Google Shape;521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9925" r="14373"/>
          <a:stretch/>
        </p:blipFill>
        <p:spPr>
          <a:xfrm>
            <a:off x="5617143" y="0"/>
            <a:ext cx="3526861" cy="5143501"/>
          </a:xfrm>
          <a:prstGeom prst="rect">
            <a:avLst/>
          </a:prstGeom>
        </p:spPr>
      </p:pic>
      <p:grpSp>
        <p:nvGrpSpPr>
          <p:cNvPr id="522" name="Google Shape;522;p33"/>
          <p:cNvGrpSpPr/>
          <p:nvPr/>
        </p:nvGrpSpPr>
        <p:grpSpPr>
          <a:xfrm rot="-4636787">
            <a:off x="7407099" y="3650923"/>
            <a:ext cx="2238099" cy="2238099"/>
            <a:chOff x="3222775" y="-3195475"/>
            <a:chExt cx="2238000" cy="2238000"/>
          </a:xfrm>
        </p:grpSpPr>
        <p:sp>
          <p:nvSpPr>
            <p:cNvPr id="523" name="Google Shape;523;p33"/>
            <p:cNvSpPr/>
            <p:nvPr/>
          </p:nvSpPr>
          <p:spPr>
            <a:xfrm>
              <a:off x="3222775" y="-31954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375175" y="-30430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527575" y="-28906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679975" y="-27382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832375" y="-25858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28" name="Google Shape;528;p33"/>
          <p:cNvSpPr/>
          <p:nvPr/>
        </p:nvSpPr>
        <p:spPr>
          <a:xfrm rot="-5400000">
            <a:off x="8075700" y="-528800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9" name="Google Shape;529;p33"/>
          <p:cNvSpPr/>
          <p:nvPr/>
        </p:nvSpPr>
        <p:spPr>
          <a:xfrm>
            <a:off x="5262583" y="4244308"/>
            <a:ext cx="719400" cy="719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/>
          <p:cNvSpPr txBox="1">
            <a:spLocks noGrp="1"/>
          </p:cNvSpPr>
          <p:nvPr>
            <p:ph type="title"/>
          </p:nvPr>
        </p:nvSpPr>
        <p:spPr>
          <a:xfrm>
            <a:off x="3546975" y="435689"/>
            <a:ext cx="48837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this topic?</a:t>
            </a:r>
            <a:endParaRPr dirty="0"/>
          </a:p>
        </p:txBody>
      </p:sp>
      <p:sp>
        <p:nvSpPr>
          <p:cNvPr id="632" name="Google Shape;632;p39"/>
          <p:cNvSpPr txBox="1">
            <a:spLocks noGrp="1"/>
          </p:cNvSpPr>
          <p:nvPr>
            <p:ph type="subTitle" idx="1"/>
          </p:nvPr>
        </p:nvSpPr>
        <p:spPr>
          <a:xfrm>
            <a:off x="3694471" y="1122963"/>
            <a:ext cx="4126989" cy="3729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Because why not!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interest and relevance</a:t>
            </a:r>
            <a:endParaRPr lang="e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Real-world relevance</a:t>
            </a:r>
            <a:endParaRPr lang="en" sz="2000" b="1" i="0" dirty="0">
              <a:solidFill>
                <a:srgbClr val="D1D5D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Diverse data management</a:t>
            </a:r>
            <a:endParaRPr lang="en-IN" sz="2000" b="1" i="0" dirty="0">
              <a:solidFill>
                <a:srgbClr val="D1D5D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interaction</a:t>
            </a:r>
            <a:endParaRPr lang="en-IN" sz="2000" b="1" i="0" dirty="0">
              <a:solidFill>
                <a:srgbClr val="D1D5D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integrity and security</a:t>
            </a:r>
            <a:endParaRPr lang="en-IN" sz="2000" b="1" dirty="0">
              <a:solidFill>
                <a:srgbClr val="D1D5D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Querying and reporting</a:t>
            </a:r>
            <a:endParaRPr lang="en-IN" sz="2000" b="1" i="0" dirty="0">
              <a:solidFill>
                <a:srgbClr val="D1D5D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scalability</a:t>
            </a:r>
            <a:r>
              <a:rPr lang="en-IN" sz="2000" b="1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2000" b="1" dirty="0">
              <a:solidFill>
                <a:srgbClr val="D1D5D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opportunities</a:t>
            </a:r>
            <a:endParaRPr lang="en-IN" sz="2000" b="1" i="0" dirty="0">
              <a:solidFill>
                <a:srgbClr val="D1D5D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Problem-solving</a:t>
            </a:r>
            <a:endParaRPr lang="en-IN" sz="2000" b="1" dirty="0">
              <a:solidFill>
                <a:srgbClr val="D1D5D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portfolio</a:t>
            </a:r>
            <a:r>
              <a:rPr lang="en-IN" sz="2000" b="1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33" name="Google Shape;633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863" r="11714"/>
          <a:stretch/>
        </p:blipFill>
        <p:spPr>
          <a:xfrm>
            <a:off x="-33227" y="0"/>
            <a:ext cx="3428101" cy="5143501"/>
          </a:xfrm>
          <a:prstGeom prst="rect">
            <a:avLst/>
          </a:prstGeom>
        </p:spPr>
      </p:pic>
      <p:pic>
        <p:nvPicPr>
          <p:cNvPr id="635" name="Google Shape;635;p3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flipH="1">
            <a:off x="-1166568" y="3192603"/>
            <a:ext cx="3017999" cy="30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9"/>
          <p:cNvSpPr/>
          <p:nvPr/>
        </p:nvSpPr>
        <p:spPr>
          <a:xfrm rot="-5400000">
            <a:off x="-33225" y="-528800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37" name="Google Shape;637;p39"/>
          <p:cNvGrpSpPr/>
          <p:nvPr/>
        </p:nvGrpSpPr>
        <p:grpSpPr>
          <a:xfrm>
            <a:off x="7973860" y="1796474"/>
            <a:ext cx="2238000" cy="2238000"/>
            <a:chOff x="3222775" y="-3195475"/>
            <a:chExt cx="2238000" cy="2238000"/>
          </a:xfrm>
        </p:grpSpPr>
        <p:sp>
          <p:nvSpPr>
            <p:cNvPr id="638" name="Google Shape;638;p39"/>
            <p:cNvSpPr/>
            <p:nvPr/>
          </p:nvSpPr>
          <p:spPr>
            <a:xfrm>
              <a:off x="3222775" y="-31954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3375175" y="-30430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3527575" y="-28906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3679975" y="-27382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832375" y="-25858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42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>
            <a:spLocks noGrp="1"/>
          </p:cNvSpPr>
          <p:nvPr>
            <p:ph type="title"/>
          </p:nvPr>
        </p:nvSpPr>
        <p:spPr>
          <a:xfrm>
            <a:off x="4045949" y="2630474"/>
            <a:ext cx="4825205" cy="177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Cooper Black" panose="0208090404030B020404" pitchFamily="18" charset="0"/>
              </a:rPr>
              <a:t>DIAGRAMS</a:t>
            </a:r>
            <a:endParaRPr sz="4400" dirty="0">
              <a:latin typeface="Cooper Black" panose="0208090404030B020404" pitchFamily="18" charset="0"/>
            </a:endParaRPr>
          </a:p>
        </p:txBody>
      </p:sp>
      <p:sp>
        <p:nvSpPr>
          <p:cNvPr id="553" name="Google Shape;553;p35"/>
          <p:cNvSpPr txBox="1">
            <a:spLocks noGrp="1"/>
          </p:cNvSpPr>
          <p:nvPr>
            <p:ph type="title" idx="2"/>
          </p:nvPr>
        </p:nvSpPr>
        <p:spPr>
          <a:xfrm>
            <a:off x="4146775" y="1409075"/>
            <a:ext cx="2042100" cy="10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54" name="Google Shape;554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4888" r="29776"/>
          <a:stretch/>
        </p:blipFill>
        <p:spPr>
          <a:xfrm>
            <a:off x="-56676" y="0"/>
            <a:ext cx="3493453" cy="5143502"/>
          </a:xfrm>
          <a:prstGeom prst="rect">
            <a:avLst/>
          </a:prstGeom>
        </p:spPr>
      </p:pic>
      <p:grpSp>
        <p:nvGrpSpPr>
          <p:cNvPr id="555" name="Google Shape;555;p35"/>
          <p:cNvGrpSpPr/>
          <p:nvPr/>
        </p:nvGrpSpPr>
        <p:grpSpPr>
          <a:xfrm>
            <a:off x="1991285" y="3871249"/>
            <a:ext cx="2238000" cy="2238000"/>
            <a:chOff x="3222775" y="-3195475"/>
            <a:chExt cx="2238000" cy="2238000"/>
          </a:xfrm>
        </p:grpSpPr>
        <p:sp>
          <p:nvSpPr>
            <p:cNvPr id="556" name="Google Shape;556;p35"/>
            <p:cNvSpPr/>
            <p:nvPr/>
          </p:nvSpPr>
          <p:spPr>
            <a:xfrm>
              <a:off x="3222775" y="-31954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375175" y="-30430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527575" y="-28906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679975" y="-27382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32375" y="-25858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61" name="Google Shape;561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flipH="1">
            <a:off x="-1663868" y="-1327922"/>
            <a:ext cx="3017999" cy="30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/>
          <p:nvPr/>
        </p:nvSpPr>
        <p:spPr>
          <a:xfrm rot="-5400000">
            <a:off x="2876824" y="-528801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8071083" y="4188933"/>
            <a:ext cx="719400" cy="719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4012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4A22-86D7-7414-5DB9-5C0EE700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01" y="218315"/>
            <a:ext cx="7704000" cy="572700"/>
          </a:xfrm>
        </p:spPr>
        <p:txBody>
          <a:bodyPr/>
          <a:lstStyle/>
          <a:p>
            <a:r>
              <a:rPr lang="en" sz="2400" dirty="0">
                <a:latin typeface="Cooper Black" panose="0208090404030B020404" pitchFamily="18" charset="0"/>
              </a:rPr>
              <a:t>1. Conceptual Data Model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31E16-5203-9EAC-DD23-280208B4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015"/>
            <a:ext cx="9144000" cy="43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4A22-86D7-7414-5DB9-5C0EE700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01" y="218315"/>
            <a:ext cx="7704000" cy="572700"/>
          </a:xfrm>
        </p:spPr>
        <p:txBody>
          <a:bodyPr/>
          <a:lstStyle/>
          <a:p>
            <a:r>
              <a:rPr lang="en" sz="2400" dirty="0">
                <a:latin typeface="Cooper Black" panose="0208090404030B020404" pitchFamily="18" charset="0"/>
              </a:rPr>
              <a:t>1. Logical Data Model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36631-45A6-0189-F817-5BD908AC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" y="791014"/>
            <a:ext cx="9253728" cy="435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8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>
            <a:spLocks noGrp="1"/>
          </p:cNvSpPr>
          <p:nvPr>
            <p:ph type="title"/>
          </p:nvPr>
        </p:nvSpPr>
        <p:spPr>
          <a:xfrm>
            <a:off x="4045949" y="2630474"/>
            <a:ext cx="4825205" cy="177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Cooper Black" panose="0208090404030B020404" pitchFamily="18" charset="0"/>
              </a:rPr>
              <a:t>DATASET</a:t>
            </a:r>
            <a:endParaRPr sz="4400" dirty="0">
              <a:latin typeface="Cooper Black" panose="0208090404030B020404" pitchFamily="18" charset="0"/>
            </a:endParaRPr>
          </a:p>
        </p:txBody>
      </p:sp>
      <p:sp>
        <p:nvSpPr>
          <p:cNvPr id="553" name="Google Shape;553;p35"/>
          <p:cNvSpPr txBox="1">
            <a:spLocks noGrp="1"/>
          </p:cNvSpPr>
          <p:nvPr>
            <p:ph type="title" idx="2"/>
          </p:nvPr>
        </p:nvSpPr>
        <p:spPr>
          <a:xfrm>
            <a:off x="4146775" y="1409075"/>
            <a:ext cx="2042100" cy="10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54" name="Google Shape;554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4888" r="29776"/>
          <a:stretch/>
        </p:blipFill>
        <p:spPr>
          <a:xfrm>
            <a:off x="-56676" y="0"/>
            <a:ext cx="3493453" cy="5143502"/>
          </a:xfrm>
          <a:prstGeom prst="rect">
            <a:avLst/>
          </a:prstGeom>
        </p:spPr>
      </p:pic>
      <p:grpSp>
        <p:nvGrpSpPr>
          <p:cNvPr id="555" name="Google Shape;555;p35"/>
          <p:cNvGrpSpPr/>
          <p:nvPr/>
        </p:nvGrpSpPr>
        <p:grpSpPr>
          <a:xfrm>
            <a:off x="1991285" y="3871249"/>
            <a:ext cx="2238000" cy="2238000"/>
            <a:chOff x="3222775" y="-3195475"/>
            <a:chExt cx="2238000" cy="2238000"/>
          </a:xfrm>
        </p:grpSpPr>
        <p:sp>
          <p:nvSpPr>
            <p:cNvPr id="556" name="Google Shape;556;p35"/>
            <p:cNvSpPr/>
            <p:nvPr/>
          </p:nvSpPr>
          <p:spPr>
            <a:xfrm>
              <a:off x="3222775" y="-31954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375175" y="-30430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527575" y="-28906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679975" y="-27382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32375" y="-2585875"/>
              <a:ext cx="1628400" cy="16284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61" name="Google Shape;561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flipH="1">
            <a:off x="-1663868" y="-1327922"/>
            <a:ext cx="3017999" cy="301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/>
          <p:nvPr/>
        </p:nvSpPr>
        <p:spPr>
          <a:xfrm rot="-5400000">
            <a:off x="2876824" y="-528801"/>
            <a:ext cx="1068300" cy="1068300"/>
          </a:xfrm>
          <a:prstGeom prst="pie">
            <a:avLst>
              <a:gd name="adj1" fmla="val 537150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8071083" y="4188933"/>
            <a:ext cx="719400" cy="719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721831575"/>
      </p:ext>
    </p:extLst>
  </p:cSld>
  <p:clrMapOvr>
    <a:masterClrMapping/>
  </p:clrMapOvr>
</p:sld>
</file>

<file path=ppt/theme/theme1.xml><?xml version="1.0" encoding="utf-8"?>
<a:theme xmlns:a="http://schemas.openxmlformats.org/drawingml/2006/main" name="Athletic Trainer Portfolio by Slidesgo">
  <a:themeElements>
    <a:clrScheme name="Simple Light">
      <a:dk1>
        <a:srgbClr val="333333"/>
      </a:dk1>
      <a:lt1>
        <a:srgbClr val="FFFFFF"/>
      </a:lt1>
      <a:dk2>
        <a:srgbClr val="D6F51C"/>
      </a:dk2>
      <a:lt2>
        <a:srgbClr val="75870C"/>
      </a:lt2>
      <a:accent1>
        <a:srgbClr val="8D8D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356</Words>
  <Application>Microsoft Office PowerPoint</Application>
  <PresentationFormat>On-screen Show (16:9)</PresentationFormat>
  <Paragraphs>60</Paragraphs>
  <Slides>24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Raleway</vt:lpstr>
      <vt:lpstr>Cooper Black</vt:lpstr>
      <vt:lpstr>Calibri</vt:lpstr>
      <vt:lpstr>Arial</vt:lpstr>
      <vt:lpstr>Poppins</vt:lpstr>
      <vt:lpstr>Anaheim</vt:lpstr>
      <vt:lpstr>Dela Gothic One</vt:lpstr>
      <vt:lpstr>Athletic Trainer Portfolio by Slidesgo</vt:lpstr>
      <vt:lpstr>U-FIT Gym Management System</vt:lpstr>
      <vt:lpstr>TABLE OF CONTENTS</vt:lpstr>
      <vt:lpstr>INTRODUCTION</vt:lpstr>
      <vt:lpstr>About the Project</vt:lpstr>
      <vt:lpstr>Why this topic?</vt:lpstr>
      <vt:lpstr>DIAGRAMS</vt:lpstr>
      <vt:lpstr>1. Conceptual Data Model</vt:lpstr>
      <vt:lpstr>1. Logical Data Model</vt:lpstr>
      <vt:lpstr>DATASET</vt:lpstr>
      <vt:lpstr>1. Members</vt:lpstr>
      <vt:lpstr>2. Trainers</vt:lpstr>
      <vt:lpstr>3. Sessions</vt:lpstr>
      <vt:lpstr>4. Equipments</vt:lpstr>
      <vt:lpstr>5. Diets</vt:lpstr>
      <vt:lpstr>6. Member Payments</vt:lpstr>
      <vt:lpstr>7. Requests</vt:lpstr>
      <vt:lpstr>DEMONSTRATION</vt:lpstr>
      <vt:lpstr>Recorded Video</vt:lpstr>
      <vt:lpstr>AREAS OF  IMPROVEMENT </vt:lpstr>
      <vt:lpstr>Improvisations:  1. Implement Session and Diet Requests Approval from Trainer. 2. Automated Notifications 3. Payment Interface 4. Personalized Workout Plans 5. Data Analytics and Reporting</vt:lpstr>
      <vt:lpstr>CHALLENGES </vt:lpstr>
      <vt:lpstr>Challenges:  1. Logic building and linking the session and diet request approvals from the Trainer 2. Structuring of the Database 3. Diagram Integration 4. Analytics- Graphs</vt:lpstr>
      <vt:lpstr>"Strength does not come from what you can do. It comes from overcoming the things you once thought you couldn't"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U-FIT Gym Management System</dc:title>
  <cp:lastModifiedBy>Neha Milind Shirodkar</cp:lastModifiedBy>
  <cp:revision>6</cp:revision>
  <dcterms:modified xsi:type="dcterms:W3CDTF">2023-12-05T17:43:36Z</dcterms:modified>
</cp:coreProperties>
</file>